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4" r:id="rId4"/>
    <p:sldId id="264" r:id="rId5"/>
    <p:sldId id="275" r:id="rId6"/>
    <p:sldId id="266" r:id="rId7"/>
    <p:sldId id="273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0C32-7BA1-4AD5-A674-38D7C5BEEBA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/>
          <a:lstStyle/>
          <a:p>
            <a:r>
              <a:rPr lang="en-US" b="1" u="sng" dirty="0" smtClean="0"/>
              <a:t>Beatrice’s Goat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beatrice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981200"/>
            <a:ext cx="4569497" cy="4348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coarse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8" name="Content Placeholder 7" descr="coars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3048000"/>
            <a:ext cx="4179522" cy="3123406"/>
          </a:xfrm>
        </p:spPr>
      </p:pic>
      <p:pic>
        <p:nvPicPr>
          <p:cNvPr id="9" name="Picture 8" descr="imagesCAOL32M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1219200"/>
            <a:ext cx="2667000" cy="3347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sturdy, coarse, yearned</a:t>
            </a:r>
            <a:endParaRPr lang="en-US" dirty="0"/>
          </a:p>
        </p:txBody>
      </p:sp>
      <p:pic>
        <p:nvPicPr>
          <p:cNvPr id="5" name="Content Placeholder 4" descr="yearn 1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1752600"/>
            <a:ext cx="4877034" cy="413785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sturdy, coarse, yearned</a:t>
            </a:r>
            <a:endParaRPr lang="en-US" dirty="0"/>
          </a:p>
        </p:txBody>
      </p:sp>
      <p:pic>
        <p:nvPicPr>
          <p:cNvPr id="5" name="Content Placeholder 4" descr="sturdy3 (Small)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380" y="1834610"/>
            <a:ext cx="6095239" cy="405714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sturdy, coarse, yearned</a:t>
            </a:r>
            <a:endParaRPr lang="en-US" dirty="0"/>
          </a:p>
        </p:txBody>
      </p:sp>
      <p:pic>
        <p:nvPicPr>
          <p:cNvPr id="6" name="Content Placeholder 5" descr="coarse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34356"/>
            <a:ext cx="6096000" cy="4057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sturdy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sturdy – strong; hard to break</a:t>
            </a:r>
          </a:p>
          <a:p>
            <a:pPr lvl="1"/>
            <a:r>
              <a:rPr lang="en-US" dirty="0" smtClean="0"/>
              <a:t>Papa Bear’s chair was very </a:t>
            </a:r>
            <a:r>
              <a:rPr lang="en-US" b="1" i="1" u="sng" dirty="0" smtClean="0"/>
              <a:t>sturdy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sturdy1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144441"/>
            <a:ext cx="3429000" cy="2561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sturdy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“Beatrice lives here with her mother and five younger brothers and sisters in a </a:t>
            </a:r>
            <a:r>
              <a:rPr lang="en-US" b="1" i="1" dirty="0" smtClean="0"/>
              <a:t>sturdy</a:t>
            </a:r>
            <a:r>
              <a:rPr lang="en-US" dirty="0" smtClean="0"/>
              <a:t> mud house with a fine steel roof.”</a:t>
            </a:r>
          </a:p>
          <a:p>
            <a:endParaRPr lang="en-US" dirty="0" smtClean="0"/>
          </a:p>
          <a:p>
            <a:r>
              <a:rPr lang="en-US" dirty="0" smtClean="0"/>
              <a:t>The third little pig’s house was </a:t>
            </a:r>
            <a:r>
              <a:rPr lang="en-US" b="1" i="1" dirty="0" smtClean="0"/>
              <a:t>sturdy </a:t>
            </a:r>
            <a:r>
              <a:rPr lang="en-US" dirty="0" smtClean="0"/>
              <a:t>because it was made out of strong bricks.</a:t>
            </a:r>
            <a:endParaRPr lang="en-US" dirty="0"/>
          </a:p>
        </p:txBody>
      </p:sp>
      <p:pic>
        <p:nvPicPr>
          <p:cNvPr id="4" name="Picture 3" descr="brickhou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800600"/>
            <a:ext cx="230505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coarse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Coarse – rough and scratchy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- Dad’s beard was scratchy and </a:t>
            </a:r>
            <a:r>
              <a:rPr lang="en-US" b="1" i="1" dirty="0" smtClean="0"/>
              <a:t>coarse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 descr="coar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2971799"/>
            <a:ext cx="2513163" cy="3505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“Beatrice loves everything about </a:t>
            </a:r>
            <a:r>
              <a:rPr lang="en-US" dirty="0" err="1" smtClean="0"/>
              <a:t>Mugisa</a:t>
            </a:r>
            <a:r>
              <a:rPr lang="en-US" dirty="0" smtClean="0"/>
              <a:t>… the feel of her </a:t>
            </a:r>
            <a:r>
              <a:rPr lang="en-US" b="1" i="1" dirty="0" smtClean="0"/>
              <a:t>coarse</a:t>
            </a:r>
            <a:r>
              <a:rPr lang="en-US" dirty="0" smtClean="0"/>
              <a:t> brown-and-white coat, the way her chin hairs curl just so, and how </a:t>
            </a:r>
            <a:r>
              <a:rPr lang="en-US" dirty="0" err="1" smtClean="0"/>
              <a:t>Mugisa</a:t>
            </a:r>
            <a:r>
              <a:rPr lang="en-US" dirty="0" smtClean="0"/>
              <a:t> gently teases her by butting her knobby horns against Beatrice’s hand.”</a:t>
            </a:r>
          </a:p>
          <a:p>
            <a:endParaRPr lang="en-US" dirty="0" smtClean="0"/>
          </a:p>
          <a:p>
            <a:r>
              <a:rPr lang="en-US" dirty="0" smtClean="0"/>
              <a:t>Goats have </a:t>
            </a:r>
            <a:r>
              <a:rPr lang="en-US" b="1" i="1" dirty="0" smtClean="0"/>
              <a:t>coarse</a:t>
            </a:r>
            <a:r>
              <a:rPr lang="en-US" dirty="0" smtClean="0"/>
              <a:t> hair</a:t>
            </a:r>
          </a:p>
          <a:p>
            <a:pPr>
              <a:buNone/>
            </a:pPr>
            <a:r>
              <a:rPr lang="en-US" dirty="0" smtClean="0"/>
              <a:t>under their chins.</a:t>
            </a:r>
            <a:endParaRPr lang="en-US" dirty="0"/>
          </a:p>
        </p:txBody>
      </p:sp>
      <p:pic>
        <p:nvPicPr>
          <p:cNvPr id="4" name="Picture 3" descr="coarsego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457200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yearned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yearned – to want something badly</a:t>
            </a:r>
          </a:p>
          <a:p>
            <a:pPr lvl="1"/>
            <a:r>
              <a:rPr lang="en-US" dirty="0" smtClean="0"/>
              <a:t>She </a:t>
            </a:r>
            <a:r>
              <a:rPr lang="en-US" b="1" i="1" u="sng" dirty="0" smtClean="0"/>
              <a:t>yearned</a:t>
            </a:r>
            <a:r>
              <a:rPr lang="en-US" dirty="0" smtClean="0"/>
              <a:t> to have a beautiful dress with puffy sleeves.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6" name="Picture 5" descr="yearn 3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3124200"/>
            <a:ext cx="2158365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“Beatrice longed to be a schoolgirl!  How she </a:t>
            </a:r>
            <a:r>
              <a:rPr lang="en-US" b="1" i="1" dirty="0" smtClean="0"/>
              <a:t>yearned</a:t>
            </a:r>
            <a:r>
              <a:rPr lang="en-US" dirty="0" smtClean="0"/>
              <a:t> to sit on one of the benches and figure sums on a small slate chalkboard.”</a:t>
            </a:r>
          </a:p>
          <a:p>
            <a:endParaRPr lang="en-US" dirty="0" smtClean="0"/>
          </a:p>
          <a:p>
            <a:r>
              <a:rPr lang="en-US" dirty="0" smtClean="0"/>
              <a:t>Another example- “I </a:t>
            </a:r>
            <a:r>
              <a:rPr lang="en-US" b="1" i="1" dirty="0" smtClean="0"/>
              <a:t>yearned</a:t>
            </a:r>
            <a:r>
              <a:rPr lang="en-US" dirty="0" smtClean="0"/>
              <a:t> to have a delicious ice cream cone.”</a:t>
            </a:r>
            <a:endParaRPr lang="en-US" dirty="0"/>
          </a:p>
        </p:txBody>
      </p:sp>
      <p:pic>
        <p:nvPicPr>
          <p:cNvPr id="4" name="Picture 3" descr="ice cream c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4419600"/>
            <a:ext cx="2076450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sturdy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 descr="sturdy2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562458"/>
            <a:ext cx="2931680" cy="4411305"/>
          </a:xfrm>
        </p:spPr>
      </p:pic>
      <p:pic>
        <p:nvPicPr>
          <p:cNvPr id="6" name="Picture 5" descr="notsturdy1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1676400"/>
            <a:ext cx="3361531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yearned?</a:t>
            </a:r>
            <a:endParaRPr lang="en-US" dirty="0"/>
          </a:p>
        </p:txBody>
      </p:sp>
      <p:pic>
        <p:nvPicPr>
          <p:cNvPr id="5" name="Content Placeholder 4" descr="yearn 2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18037" y="2057400"/>
            <a:ext cx="4144963" cy="4144963"/>
          </a:xfrm>
        </p:spPr>
      </p:pic>
      <p:pic>
        <p:nvPicPr>
          <p:cNvPr id="6" name="Picture 5" descr="not yearing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981200"/>
            <a:ext cx="3810000" cy="2583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216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Beatrice’s Goat</vt:lpstr>
      <vt:lpstr>sturdy</vt:lpstr>
      <vt:lpstr>sturdy</vt:lpstr>
      <vt:lpstr>coarse</vt:lpstr>
      <vt:lpstr>coarse</vt:lpstr>
      <vt:lpstr>yearned</vt:lpstr>
      <vt:lpstr>yearned</vt:lpstr>
      <vt:lpstr>Which goes with sturdy?</vt:lpstr>
      <vt:lpstr>Which goes with yearned?</vt:lpstr>
      <vt:lpstr>Which goes with coarse?</vt:lpstr>
      <vt:lpstr>Which word goes with this picture? sturdy, coarse, yearned</vt:lpstr>
      <vt:lpstr>Which word goes with this picture? sturdy, coarse, yearned</vt:lpstr>
      <vt:lpstr>Which word goes with this picture? sturdy, coarse, yearned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RED, GREEN, BLUE</dc:title>
  <dc:creator>st</dc:creator>
  <cp:lastModifiedBy>st</cp:lastModifiedBy>
  <cp:revision>18</cp:revision>
  <dcterms:created xsi:type="dcterms:W3CDTF">2012-09-04T16:48:18Z</dcterms:created>
  <dcterms:modified xsi:type="dcterms:W3CDTF">2012-10-11T16:33:55Z</dcterms:modified>
</cp:coreProperties>
</file>