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33939-421B-47D6-B450-45792020E3FA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6101A-5DA3-4059-8D46-E7F44F162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edia-cache-ec0.pinimg.com/736x/d0/c4/96/d0c49685cd9c8dce7c98dbfda3121e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81000"/>
            <a:ext cx="4191000" cy="45064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52578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Retold  by _________’s  Class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Illustrated  by  Paul  </a:t>
            </a:r>
            <a:r>
              <a:rPr lang="en-US" sz="2400" dirty="0" err="1" smtClean="0">
                <a:latin typeface="Comic Sans MS" pitchFamily="66" charset="0"/>
              </a:rPr>
              <a:t>Galdone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9.jpg"/>
          <p:cNvPicPr>
            <a:picLocks noChangeAspect="1"/>
          </p:cNvPicPr>
          <p:nvPr/>
        </p:nvPicPr>
        <p:blipFill>
          <a:blip r:embed="rId2" cstate="print"/>
          <a:srcRect l="3631" b="8065"/>
          <a:stretch>
            <a:fillRect/>
          </a:stretch>
        </p:blipFill>
        <p:spPr>
          <a:xfrm>
            <a:off x="4724400" y="1143000"/>
            <a:ext cx="4045346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16764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7800" y="2133600"/>
            <a:ext cx="6177190" cy="4419600"/>
            <a:chOff x="1828800" y="2133600"/>
            <a:chExt cx="6177190" cy="4419600"/>
          </a:xfrm>
        </p:grpSpPr>
        <p:pic>
          <p:nvPicPr>
            <p:cNvPr id="2" name="Picture 1" descr="scan003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2133600"/>
              <a:ext cx="6177190" cy="4419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1905000" y="2590800"/>
              <a:ext cx="1752600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9600" y="762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219200"/>
            <a:ext cx="4158920" cy="4402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16764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28600"/>
            <a:ext cx="3280394" cy="3073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an0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2209800"/>
            <a:ext cx="3739134" cy="3048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91000" y="9906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4864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19200"/>
            <a:ext cx="3624107" cy="3978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43400" y="21336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6.jpg"/>
          <p:cNvPicPr>
            <a:picLocks noChangeAspect="1"/>
          </p:cNvPicPr>
          <p:nvPr/>
        </p:nvPicPr>
        <p:blipFill>
          <a:blip r:embed="rId2" cstate="print"/>
          <a:srcRect r="14440"/>
          <a:stretch>
            <a:fillRect/>
          </a:stretch>
        </p:blipFill>
        <p:spPr>
          <a:xfrm>
            <a:off x="228600" y="228600"/>
            <a:ext cx="4216908" cy="2770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an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2286000"/>
            <a:ext cx="3885812" cy="3322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48200" y="6858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715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8.jpg"/>
          <p:cNvPicPr>
            <a:picLocks noChangeAspect="1"/>
          </p:cNvPicPr>
          <p:nvPr/>
        </p:nvPicPr>
        <p:blipFill>
          <a:blip r:embed="rId2" cstate="print"/>
          <a:srcRect b="3754"/>
          <a:stretch>
            <a:fillRect/>
          </a:stretch>
        </p:blipFill>
        <p:spPr>
          <a:xfrm>
            <a:off x="2057400" y="2286000"/>
            <a:ext cx="5257190" cy="42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" y="6096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304800"/>
            <a:ext cx="5943600" cy="4126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4953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40.jpg"/>
          <p:cNvPicPr>
            <a:picLocks noChangeAspect="1"/>
          </p:cNvPicPr>
          <p:nvPr/>
        </p:nvPicPr>
        <p:blipFill>
          <a:blip r:embed="rId2" cstate="print"/>
          <a:srcRect l="1553"/>
          <a:stretch>
            <a:fillRect/>
          </a:stretch>
        </p:blipFill>
        <p:spPr>
          <a:xfrm>
            <a:off x="1676400" y="304800"/>
            <a:ext cx="5791200" cy="41665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4953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2209800"/>
            <a:ext cx="4796028" cy="37581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" y="9906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019.jpg"/>
          <p:cNvPicPr>
            <a:picLocks noChangeAspect="1"/>
          </p:cNvPicPr>
          <p:nvPr/>
        </p:nvPicPr>
        <p:blipFill>
          <a:blip r:embed="rId2" cstate="print"/>
          <a:srcRect l="45366"/>
          <a:stretch>
            <a:fillRect/>
          </a:stretch>
        </p:blipFill>
        <p:spPr>
          <a:xfrm>
            <a:off x="4510504" y="2133600"/>
            <a:ext cx="3642896" cy="4221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an0019.jpg"/>
          <p:cNvPicPr>
            <a:picLocks noChangeAspect="1"/>
          </p:cNvPicPr>
          <p:nvPr/>
        </p:nvPicPr>
        <p:blipFill>
          <a:blip r:embed="rId3" cstate="print"/>
          <a:srcRect l="3333" t="42102" r="59167" b="2613"/>
          <a:stretch>
            <a:fillRect/>
          </a:stretch>
        </p:blipFill>
        <p:spPr>
          <a:xfrm>
            <a:off x="1295400" y="3581400"/>
            <a:ext cx="2971800" cy="2773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" y="8382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1371600"/>
            <a:ext cx="3872122" cy="41254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21336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3981642" cy="4446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95800" y="17526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43.jpg"/>
          <p:cNvPicPr>
            <a:picLocks noChangeAspect="1"/>
          </p:cNvPicPr>
          <p:nvPr/>
        </p:nvPicPr>
        <p:blipFill>
          <a:blip r:embed="rId2" cstate="print"/>
          <a:srcRect b="1534"/>
          <a:stretch>
            <a:fillRect/>
          </a:stretch>
        </p:blipFill>
        <p:spPr>
          <a:xfrm>
            <a:off x="2057400" y="304800"/>
            <a:ext cx="4974336" cy="4709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5410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021.jpg"/>
          <p:cNvPicPr>
            <a:picLocks noChangeAspect="1"/>
          </p:cNvPicPr>
          <p:nvPr/>
        </p:nvPicPr>
        <p:blipFill>
          <a:blip r:embed="rId2" cstate="print"/>
          <a:srcRect l="74167" t="20762" r="6666" b="15889"/>
          <a:stretch>
            <a:fillRect/>
          </a:stretch>
        </p:blipFill>
        <p:spPr>
          <a:xfrm>
            <a:off x="6248400" y="609600"/>
            <a:ext cx="2514600" cy="5685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600" y="990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2.jpg"/>
          <p:cNvPicPr>
            <a:picLocks noChangeAspect="1"/>
          </p:cNvPicPr>
          <p:nvPr/>
        </p:nvPicPr>
        <p:blipFill>
          <a:blip r:embed="rId2" cstate="print"/>
          <a:srcRect l="40000"/>
          <a:stretch>
            <a:fillRect/>
          </a:stretch>
        </p:blipFill>
        <p:spPr>
          <a:xfrm>
            <a:off x="2590800" y="2133600"/>
            <a:ext cx="3866925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9906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3.jpg"/>
          <p:cNvPicPr>
            <a:picLocks noChangeAspect="1"/>
          </p:cNvPicPr>
          <p:nvPr/>
        </p:nvPicPr>
        <p:blipFill>
          <a:blip r:embed="rId2" cstate="print"/>
          <a:srcRect l="43333" t="1720" b="5532"/>
          <a:stretch>
            <a:fillRect/>
          </a:stretch>
        </p:blipFill>
        <p:spPr>
          <a:xfrm>
            <a:off x="3962400" y="533400"/>
            <a:ext cx="3810000" cy="4090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an0023.jpg"/>
          <p:cNvPicPr>
            <a:picLocks noChangeAspect="1"/>
          </p:cNvPicPr>
          <p:nvPr/>
        </p:nvPicPr>
        <p:blipFill>
          <a:blip r:embed="rId3" cstate="print"/>
          <a:srcRect t="28401" r="57500"/>
          <a:stretch>
            <a:fillRect/>
          </a:stretch>
        </p:blipFill>
        <p:spPr>
          <a:xfrm>
            <a:off x="1524000" y="1954225"/>
            <a:ext cx="2438030" cy="2693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9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5.jpg"/>
          <p:cNvPicPr>
            <a:picLocks noChangeAspect="1"/>
          </p:cNvPicPr>
          <p:nvPr/>
        </p:nvPicPr>
        <p:blipFill>
          <a:blip r:embed="rId2" cstate="print"/>
          <a:srcRect l="24385"/>
          <a:stretch>
            <a:fillRect/>
          </a:stretch>
        </p:blipFill>
        <p:spPr>
          <a:xfrm>
            <a:off x="1143000" y="685800"/>
            <a:ext cx="1992696" cy="39745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an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228600"/>
            <a:ext cx="4727448" cy="44211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9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219200"/>
            <a:ext cx="3872484" cy="42196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16764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7.jpg"/>
          <p:cNvPicPr>
            <a:picLocks noChangeAspect="1"/>
          </p:cNvPicPr>
          <p:nvPr/>
        </p:nvPicPr>
        <p:blipFill>
          <a:blip r:embed="rId2" cstate="print"/>
          <a:srcRect l="5000" r="56667"/>
          <a:stretch>
            <a:fillRect/>
          </a:stretch>
        </p:blipFill>
        <p:spPr>
          <a:xfrm>
            <a:off x="5105400" y="304800"/>
            <a:ext cx="3505200" cy="6189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16764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8.jpg"/>
          <p:cNvPicPr>
            <a:picLocks noChangeAspect="1"/>
          </p:cNvPicPr>
          <p:nvPr/>
        </p:nvPicPr>
        <p:blipFill>
          <a:blip r:embed="rId2" cstate="print"/>
          <a:srcRect l="17500" t="17611" r="55833"/>
          <a:stretch>
            <a:fillRect/>
          </a:stretch>
        </p:blipFill>
        <p:spPr>
          <a:xfrm>
            <a:off x="609600" y="609600"/>
            <a:ext cx="2438400" cy="4990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an0028.jpg"/>
          <p:cNvPicPr>
            <a:picLocks noChangeAspect="1"/>
          </p:cNvPicPr>
          <p:nvPr/>
        </p:nvPicPr>
        <p:blipFill>
          <a:blip r:embed="rId3" cstate="print"/>
          <a:srcRect l="48333" t="1258" r="4167" b="23266"/>
          <a:stretch>
            <a:fillRect/>
          </a:stretch>
        </p:blipFill>
        <p:spPr>
          <a:xfrm>
            <a:off x="3657600" y="1752600"/>
            <a:ext cx="3547110" cy="3733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124200" y="6096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6019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Type  text  here  using  two  spaces  between  words.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225</Words>
  <Application>Microsoft Office PowerPoint</Application>
  <PresentationFormat>On-screen Show (4:3)</PresentationFormat>
  <Paragraphs>26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</dc:creator>
  <cp:lastModifiedBy>st</cp:lastModifiedBy>
  <cp:revision>5</cp:revision>
  <dcterms:created xsi:type="dcterms:W3CDTF">2014-10-26T22:13:48Z</dcterms:created>
  <dcterms:modified xsi:type="dcterms:W3CDTF">2014-10-27T13:18:07Z</dcterms:modified>
</cp:coreProperties>
</file>