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9" r:id="rId2"/>
    <p:sldId id="278" r:id="rId3"/>
    <p:sldId id="277" r:id="rId4"/>
    <p:sldId id="256" r:id="rId5"/>
    <p:sldId id="280" r:id="rId6"/>
    <p:sldId id="263" r:id="rId7"/>
    <p:sldId id="283" r:id="rId8"/>
    <p:sldId id="274" r:id="rId9"/>
    <p:sldId id="267" r:id="rId10"/>
    <p:sldId id="281" r:id="rId11"/>
    <p:sldId id="264" r:id="rId12"/>
    <p:sldId id="284" r:id="rId13"/>
    <p:sldId id="275" r:id="rId14"/>
    <p:sldId id="269" r:id="rId15"/>
    <p:sldId id="282" r:id="rId16"/>
    <p:sldId id="266" r:id="rId17"/>
    <p:sldId id="285" r:id="rId18"/>
    <p:sldId id="273" r:id="rId19"/>
    <p:sldId id="268" r:id="rId20"/>
    <p:sldId id="270" r:id="rId21"/>
    <p:sldId id="271" r:id="rId22"/>
    <p:sldId id="272" r:id="rId23"/>
    <p:sldId id="286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FBDC3-CAA8-4D75-803B-627022BE0FC1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4065B-18EE-41AC-8DD8-88B3D8455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 can use words I learn from a text.     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*Score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 and Talk; Show a picture of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Very Hungry Caterpillar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  Discuss Who, where, what!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(character, setting, events)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Re-read the story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Beatrice’s Goat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provide a brief explanation of any words that may be new or unfamiliar to the students.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-Teach the following words- sturdy, coarse, yearned.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 and engage the students in using the word.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tshare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TextTalk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</a:t>
            </a:r>
            <a:r>
              <a:rPr lang="en-US" baseline="0" dirty="0" smtClean="0"/>
              <a:t> these things available for students to feel.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Glue words in their interactive notebook.  Circle one word of their choosing and draw a picture or write a sentence to show they know what it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 can use words I learn from a text.     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*Score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b="1" u="sng" dirty="0" smtClean="0"/>
              <a:t>Beatrice’s Goat</a:t>
            </a:r>
            <a:endParaRPr lang="en-US" b="1" u="sng" dirty="0"/>
          </a:p>
        </p:txBody>
      </p:sp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1981200"/>
            <a:ext cx="4569497" cy="434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0000" b="1" dirty="0" smtClean="0"/>
          </a:p>
          <a:p>
            <a:pPr algn="ctr">
              <a:buNone/>
            </a:pPr>
            <a:r>
              <a:rPr lang="en-US" sz="10000" b="1" dirty="0" smtClean="0"/>
              <a:t>coarse</a:t>
            </a:r>
            <a:endParaRPr lang="en-US" sz="10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coarse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Coarse – rough and scratchy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- Dad’s beard was scratchy and </a:t>
            </a:r>
            <a:r>
              <a:rPr lang="en-US" b="1" i="1" dirty="0" smtClean="0"/>
              <a:t>coarse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coar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971799"/>
            <a:ext cx="2513163" cy="3505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Thumbs up if you agree, thumbs down if you disagree.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</a:t>
            </a:r>
            <a:r>
              <a:rPr lang="en-US" dirty="0" smtClean="0"/>
              <a:t>feather coarse?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/>
              <a:t>sand paper coarse?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your shirt coarse?</a:t>
            </a:r>
            <a:endParaRPr lang="en-US" dirty="0"/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2954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096000" y="3733800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loves everything about </a:t>
            </a:r>
            <a:r>
              <a:rPr lang="en-US" dirty="0" err="1" smtClean="0"/>
              <a:t>Mugisa</a:t>
            </a:r>
            <a:r>
              <a:rPr lang="en-US" dirty="0" smtClean="0"/>
              <a:t>… the feel of her </a:t>
            </a:r>
            <a:r>
              <a:rPr lang="en-US" b="1" i="1" dirty="0" smtClean="0"/>
              <a:t>coarse</a:t>
            </a:r>
            <a:r>
              <a:rPr lang="en-US" dirty="0" smtClean="0"/>
              <a:t> brown-and-white coat, the way her chin hairs curl just so, and how </a:t>
            </a:r>
            <a:r>
              <a:rPr lang="en-US" dirty="0" err="1" smtClean="0"/>
              <a:t>Mugisa</a:t>
            </a:r>
            <a:r>
              <a:rPr lang="en-US" dirty="0" smtClean="0"/>
              <a:t> gently teases her by butting her knobby horns against Beatrice’s hand.”</a:t>
            </a:r>
          </a:p>
          <a:p>
            <a:endParaRPr lang="en-US" dirty="0" smtClean="0"/>
          </a:p>
          <a:p>
            <a:r>
              <a:rPr lang="en-US" dirty="0" smtClean="0"/>
              <a:t>Goats have </a:t>
            </a:r>
            <a:r>
              <a:rPr lang="en-US" b="1" i="1" dirty="0" smtClean="0"/>
              <a:t>coarse</a:t>
            </a:r>
            <a:r>
              <a:rPr lang="en-US" dirty="0" smtClean="0"/>
              <a:t> hair</a:t>
            </a:r>
          </a:p>
          <a:p>
            <a:pPr>
              <a:buNone/>
            </a:pPr>
            <a:r>
              <a:rPr lang="en-US" dirty="0" smtClean="0"/>
              <a:t>under their chins.</a:t>
            </a:r>
            <a:endParaRPr lang="en-US" dirty="0"/>
          </a:p>
        </p:txBody>
      </p:sp>
      <p:pic>
        <p:nvPicPr>
          <p:cNvPr id="4" name="Picture 3" descr="coarsego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5720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coarse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8" name="Content Placeholder 7" descr="coars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3048000"/>
            <a:ext cx="4179522" cy="3123406"/>
          </a:xfrm>
        </p:spPr>
      </p:pic>
      <p:pic>
        <p:nvPicPr>
          <p:cNvPr id="9" name="Picture 8" descr="imagesCAOL32M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1219200"/>
            <a:ext cx="2667000" cy="3347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0000" b="1" dirty="0" smtClean="0"/>
          </a:p>
          <a:p>
            <a:pPr algn="ctr">
              <a:buNone/>
            </a:pPr>
            <a:r>
              <a:rPr lang="en-US" sz="10000" b="1" dirty="0" smtClean="0"/>
              <a:t>yearned</a:t>
            </a:r>
            <a:endParaRPr lang="en-US" sz="10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yearned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yearned – to want something badly</a:t>
            </a:r>
          </a:p>
          <a:p>
            <a:pPr lvl="1"/>
            <a:r>
              <a:rPr lang="en-US" dirty="0" smtClean="0"/>
              <a:t>She </a:t>
            </a:r>
            <a:r>
              <a:rPr lang="en-US" b="1" i="1" u="sng" dirty="0" smtClean="0"/>
              <a:t>yearned</a:t>
            </a:r>
            <a:r>
              <a:rPr lang="en-US" dirty="0" smtClean="0"/>
              <a:t> to have a beautiful dress with puffy sleeves.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6" name="Picture 5" descr="yearn 3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124200"/>
            <a:ext cx="2158365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Thumbs up if you agree, thumbs down if you disagree.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yearned for ice cream?</a:t>
            </a:r>
          </a:p>
          <a:p>
            <a:endParaRPr lang="en-US" dirty="0" smtClean="0"/>
          </a:p>
          <a:p>
            <a:r>
              <a:rPr lang="en-US" dirty="0" smtClean="0"/>
              <a:t>Have you yearned for a toy?</a:t>
            </a:r>
          </a:p>
          <a:p>
            <a:endParaRPr lang="en-US" dirty="0" smtClean="0"/>
          </a:p>
          <a:p>
            <a:r>
              <a:rPr lang="en-US" dirty="0" smtClean="0"/>
              <a:t>What is something you have</a:t>
            </a:r>
          </a:p>
          <a:p>
            <a:pPr>
              <a:buNone/>
            </a:pPr>
            <a:r>
              <a:rPr lang="en-US" dirty="0" smtClean="0"/>
              <a:t>      yearned for?</a:t>
            </a:r>
            <a:endParaRPr lang="en-US" dirty="0"/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499" y="12192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096000" y="3733800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longed to be a schoolgirl!  How she </a:t>
            </a:r>
            <a:r>
              <a:rPr lang="en-US" b="1" i="1" dirty="0" smtClean="0"/>
              <a:t>yearned</a:t>
            </a:r>
            <a:r>
              <a:rPr lang="en-US" dirty="0" smtClean="0"/>
              <a:t> to sit on one of the benches and figure sums on a small slate chalkboard.”</a:t>
            </a:r>
          </a:p>
          <a:p>
            <a:endParaRPr lang="en-US" dirty="0" smtClean="0"/>
          </a:p>
          <a:p>
            <a:r>
              <a:rPr lang="en-US" dirty="0" smtClean="0"/>
              <a:t>Another example- “I </a:t>
            </a:r>
            <a:r>
              <a:rPr lang="en-US" b="1" i="1" dirty="0" smtClean="0"/>
              <a:t>yearned</a:t>
            </a:r>
            <a:r>
              <a:rPr lang="en-US" dirty="0" smtClean="0"/>
              <a:t> to have a delicious ice cream cone.”</a:t>
            </a:r>
            <a:endParaRPr lang="en-US" dirty="0"/>
          </a:p>
        </p:txBody>
      </p:sp>
      <p:pic>
        <p:nvPicPr>
          <p:cNvPr id="4" name="Picture 3" descr="ice cream c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4419600"/>
            <a:ext cx="207645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yearned?</a:t>
            </a:r>
            <a:endParaRPr lang="en-US" dirty="0"/>
          </a:p>
        </p:txBody>
      </p:sp>
      <p:pic>
        <p:nvPicPr>
          <p:cNvPr id="5" name="Content Placeholder 4" descr="yearn 2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18037" y="2057400"/>
            <a:ext cx="4144963" cy="4144963"/>
          </a:xfrm>
        </p:spPr>
      </p:pic>
      <p:pic>
        <p:nvPicPr>
          <p:cNvPr id="6" name="Picture 5" descr="not yearing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981200"/>
            <a:ext cx="3810000" cy="2583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 can use words I learn from a text.</a:t>
            </a:r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799"/>
            <a:ext cx="8164213" cy="50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5" name="Content Placeholder 4" descr="yearn 1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752600"/>
            <a:ext cx="4877034" cy="413785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5" name="Content Placeholder 4" descr="sturdy3 (Small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380" y="1834610"/>
            <a:ext cx="6095239" cy="405714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6" name="Content Placeholder 5" descr="coars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34356"/>
            <a:ext cx="6096000" cy="405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/>
              <a:t>Circle one word of your choosing and draw a picture or write a sentence to show what it means.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Sturdy</a:t>
            </a:r>
          </a:p>
          <a:p>
            <a:r>
              <a:rPr lang="en-US" sz="6000" dirty="0" smtClean="0"/>
              <a:t>Coarse</a:t>
            </a:r>
          </a:p>
          <a:p>
            <a:r>
              <a:rPr lang="en-US" sz="6000" dirty="0" smtClean="0"/>
              <a:t>Yearned</a:t>
            </a:r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09800"/>
            <a:ext cx="1763268" cy="22179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3048000"/>
            <a:ext cx="1679013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 can use words I learn from a text.</a:t>
            </a:r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799"/>
            <a:ext cx="8164213" cy="50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Tell your partner about a new word you learned.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6450" y="1981200"/>
            <a:ext cx="6465950" cy="3726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1066800"/>
            <a:ext cx="4569497" cy="434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0000" b="1" dirty="0" smtClean="0"/>
          </a:p>
          <a:p>
            <a:pPr algn="ctr">
              <a:buNone/>
            </a:pPr>
            <a:r>
              <a:rPr lang="en-US" sz="10000" b="1" dirty="0" smtClean="0"/>
              <a:t>sturdy</a:t>
            </a:r>
            <a:endParaRPr lang="en-US" sz="10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sturdy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sturdy – strong; hard to break</a:t>
            </a:r>
          </a:p>
          <a:p>
            <a:pPr lvl="1"/>
            <a:r>
              <a:rPr lang="en-US" dirty="0" smtClean="0"/>
              <a:t>Papa Bear’s chair was very </a:t>
            </a:r>
            <a:r>
              <a:rPr lang="en-US" b="1" i="1" u="sng" dirty="0" smtClean="0"/>
              <a:t>sturdy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sturdy1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144441"/>
            <a:ext cx="3429000" cy="2561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Thumbs up if you agree, thumbs down if you disagree.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our school sturdy?</a:t>
            </a:r>
          </a:p>
          <a:p>
            <a:endParaRPr lang="en-US" dirty="0" smtClean="0"/>
          </a:p>
          <a:p>
            <a:r>
              <a:rPr lang="en-US" dirty="0" smtClean="0"/>
              <a:t>Is a kleenex sturdy?</a:t>
            </a:r>
          </a:p>
          <a:p>
            <a:endParaRPr lang="en-US" dirty="0" smtClean="0"/>
          </a:p>
          <a:p>
            <a:r>
              <a:rPr lang="en-US" dirty="0" smtClean="0"/>
              <a:t>Is your desk sturdy?</a:t>
            </a:r>
            <a:endParaRPr lang="en-US" dirty="0"/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2954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096000" y="3733800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sturdy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lives here with her mother and five younger brothers and sisters in a </a:t>
            </a:r>
            <a:r>
              <a:rPr lang="en-US" b="1" i="1" dirty="0" smtClean="0"/>
              <a:t>sturdy</a:t>
            </a:r>
            <a:r>
              <a:rPr lang="en-US" dirty="0" smtClean="0"/>
              <a:t> mud house with a fine steel roof.”</a:t>
            </a:r>
          </a:p>
          <a:p>
            <a:endParaRPr lang="en-US" dirty="0" smtClean="0"/>
          </a:p>
          <a:p>
            <a:r>
              <a:rPr lang="en-US" dirty="0" smtClean="0"/>
              <a:t>The third little pig’s house was </a:t>
            </a:r>
            <a:r>
              <a:rPr lang="en-US" b="1" i="1" dirty="0" smtClean="0"/>
              <a:t>sturdy </a:t>
            </a:r>
            <a:r>
              <a:rPr lang="en-US" dirty="0" smtClean="0"/>
              <a:t>because it was made out of strong bricks.</a:t>
            </a:r>
            <a:endParaRPr lang="en-US" dirty="0"/>
          </a:p>
        </p:txBody>
      </p:sp>
      <p:pic>
        <p:nvPicPr>
          <p:cNvPr id="4" name="Picture 3" descr="brick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800600"/>
            <a:ext cx="230505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sturdy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sturdy2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562458"/>
            <a:ext cx="2931680" cy="4411305"/>
          </a:xfrm>
        </p:spPr>
      </p:pic>
      <p:pic>
        <p:nvPicPr>
          <p:cNvPr id="6" name="Picture 5" descr="notsturdy1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676400"/>
            <a:ext cx="3361531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482</Words>
  <Application>Microsoft Office PowerPoint</Application>
  <PresentationFormat>On-screen Show (4:3)</PresentationFormat>
  <Paragraphs>80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Beatrice’s Goat</vt:lpstr>
      <vt:lpstr>Slide 2</vt:lpstr>
      <vt:lpstr>  Tell your partner about a new word you learned. </vt:lpstr>
      <vt:lpstr>Slide 4</vt:lpstr>
      <vt:lpstr>Slide 5</vt:lpstr>
      <vt:lpstr>sturdy</vt:lpstr>
      <vt:lpstr>Thumbs up if you agree, thumbs down if you disagree.</vt:lpstr>
      <vt:lpstr>sturdy</vt:lpstr>
      <vt:lpstr>Which goes with sturdy?</vt:lpstr>
      <vt:lpstr>Slide 10</vt:lpstr>
      <vt:lpstr>coarse</vt:lpstr>
      <vt:lpstr>Thumbs up if you agree, thumbs down if you disagree.</vt:lpstr>
      <vt:lpstr>coarse</vt:lpstr>
      <vt:lpstr>Which goes with coarse?</vt:lpstr>
      <vt:lpstr>Slide 15</vt:lpstr>
      <vt:lpstr>yearned</vt:lpstr>
      <vt:lpstr>Thumbs up if you agree, thumbs down if you disagree.</vt:lpstr>
      <vt:lpstr>yearned</vt:lpstr>
      <vt:lpstr>Which goes with yearned?</vt:lpstr>
      <vt:lpstr>Which word goes with this picture? sturdy, coarse, yearned</vt:lpstr>
      <vt:lpstr>Which word goes with this picture? sturdy, coarse, yearned</vt:lpstr>
      <vt:lpstr>Which word goes with this picture? sturdy, coarse, yearned</vt:lpstr>
      <vt:lpstr> Circle one word of your choosing and draw a picture or write a sentence to show what it means. </vt:lpstr>
      <vt:lpstr>Slide 24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RED, GREEN, BLUE</dc:title>
  <dc:creator>st</dc:creator>
  <cp:lastModifiedBy>st</cp:lastModifiedBy>
  <cp:revision>24</cp:revision>
  <dcterms:created xsi:type="dcterms:W3CDTF">2012-09-04T16:48:18Z</dcterms:created>
  <dcterms:modified xsi:type="dcterms:W3CDTF">2013-10-01T12:42:00Z</dcterms:modified>
</cp:coreProperties>
</file>