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FBDC3-CAA8-4D75-803B-627022BE0FC1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4065B-18EE-41AC-8DD8-88B3D8455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can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characters in a story.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*Score yourself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 and Talk; Show a picture of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Very Hungry Caterpillar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 Discuss Who, where, what!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(character, setting, events)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what a character means and what we should be listening for before we begin reading.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Read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Beatrice’s Goat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 students time to draw the characters from the story in their notebooks. (Score RLK3)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Whole group discussion.  Add to chart!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can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characters in a story.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*Score yourself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b="1" u="sng" dirty="0" smtClean="0"/>
              <a:t>Beatrice’s Goat</a:t>
            </a:r>
            <a:endParaRPr lang="en-US" b="1" u="sng" dirty="0"/>
          </a:p>
        </p:txBody>
      </p:sp>
      <p:pic>
        <p:nvPicPr>
          <p:cNvPr id="6" name="Picture 5" descr="beatrice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4569497" cy="434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 can identify the characters in a story.</a:t>
            </a:r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799"/>
            <a:ext cx="8164213" cy="50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pic>
        <p:nvPicPr>
          <p:cNvPr id="4" name="Content Placeholder 3" descr="veryhungrycaterpilla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828800"/>
            <a:ext cx="5652655" cy="3886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atrice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1143000"/>
            <a:ext cx="4800600" cy="4568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were the characters in the story?</a:t>
            </a:r>
          </a:p>
          <a:p>
            <a:r>
              <a:rPr lang="en-US" dirty="0" smtClean="0"/>
              <a:t>Glue down characters page and draw who the characters are in the story.</a:t>
            </a:r>
          </a:p>
          <a:p>
            <a:r>
              <a:rPr lang="en-US" dirty="0" smtClean="0"/>
              <a:t>Come back to carpet to finish up whole groups discussion about characters.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 can identify the characters in a story.</a:t>
            </a:r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799"/>
            <a:ext cx="8164213" cy="50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162</Words>
  <Application>Microsoft Office PowerPoint</Application>
  <PresentationFormat>On-screen Show (4:3)</PresentationFormat>
  <Paragraphs>22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Beatrice’s Goat</vt:lpstr>
      <vt:lpstr>Slide 2</vt:lpstr>
      <vt:lpstr>Turn and Talk</vt:lpstr>
      <vt:lpstr>Slide 4</vt:lpstr>
      <vt:lpstr>Characters</vt:lpstr>
      <vt:lpstr>Slide 6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RED, GREEN, BLUE</dc:title>
  <dc:creator>st</dc:creator>
  <cp:lastModifiedBy>st</cp:lastModifiedBy>
  <cp:revision>22</cp:revision>
  <dcterms:created xsi:type="dcterms:W3CDTF">2012-09-04T16:48:18Z</dcterms:created>
  <dcterms:modified xsi:type="dcterms:W3CDTF">2013-10-01T12:42:37Z</dcterms:modified>
</cp:coreProperties>
</file>