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1" r:id="rId3"/>
    <p:sldId id="277" r:id="rId4"/>
    <p:sldId id="278" r:id="rId5"/>
    <p:sldId id="279" r:id="rId6"/>
    <p:sldId id="28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FBDC3-CAA8-4D75-803B-627022BE0FC1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4065B-18EE-41AC-8DD8-88B3D8455A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can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identify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characters in a story.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*Score yourself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4065B-18EE-41AC-8DD8-88B3D8455AA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Turn and Talk; Show a picture of </a:t>
            </a:r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Very Hungry Caterpillar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.  Discuss Who, where, what!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(character, setting, events)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4065B-18EE-41AC-8DD8-88B3D8455AA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Discuss what a character means and what we should be listening for before we begin reading.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Read </a:t>
            </a:r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Beatrice’s Goat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4065B-18EE-41AC-8DD8-88B3D8455AA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Give students time to draw the characters from the story in their notebooks. (Score RLK3)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Whole group discussion.  Add to chart!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4065B-18EE-41AC-8DD8-88B3D8455AA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can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identify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characters in a story.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*Score yourself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4065B-18EE-41AC-8DD8-88B3D8455AA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90C32-7BA1-4AD5-A674-38D7C5BEEBA3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066799"/>
          </a:xfrm>
        </p:spPr>
        <p:txBody>
          <a:bodyPr/>
          <a:lstStyle/>
          <a:p>
            <a:r>
              <a:rPr lang="en-US" b="1" u="sng" dirty="0" smtClean="0"/>
              <a:t>Beatrice’s Goat</a:t>
            </a:r>
            <a:endParaRPr lang="en-US" b="1" u="sng" dirty="0"/>
          </a:p>
        </p:txBody>
      </p:sp>
      <p:pic>
        <p:nvPicPr>
          <p:cNvPr id="6" name="Picture 5" descr="beatrice (Small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1981200"/>
            <a:ext cx="4569497" cy="43481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I can identify the characters in a story.</a:t>
            </a:r>
          </a:p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447799"/>
            <a:ext cx="8164213" cy="50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 and Talk</a:t>
            </a:r>
            <a:endParaRPr lang="en-US" dirty="0"/>
          </a:p>
        </p:txBody>
      </p:sp>
      <p:pic>
        <p:nvPicPr>
          <p:cNvPr id="4" name="Content Placeholder 3" descr="veryhungrycaterpillar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00200" y="1828800"/>
            <a:ext cx="5652655" cy="38862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eatrice (Small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1143000"/>
            <a:ext cx="4800600" cy="45680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were the characters in the story?</a:t>
            </a:r>
          </a:p>
          <a:p>
            <a:r>
              <a:rPr lang="en-US" dirty="0" smtClean="0"/>
              <a:t>Glue down characters page and draw who the characters are in the story.</a:t>
            </a:r>
          </a:p>
          <a:p>
            <a:r>
              <a:rPr lang="en-US" dirty="0" smtClean="0"/>
              <a:t>Come back to carpet to finish up whole groups discussion about characters.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I can identify the characters in a story.</a:t>
            </a:r>
          </a:p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447799"/>
            <a:ext cx="8164213" cy="50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162</Words>
  <Application>Microsoft Office PowerPoint</Application>
  <PresentationFormat>On-screen Show (4:3)</PresentationFormat>
  <Paragraphs>22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Beatrice’s Goat</vt:lpstr>
      <vt:lpstr>Slide 2</vt:lpstr>
      <vt:lpstr>Turn and Talk</vt:lpstr>
      <vt:lpstr>Slide 4</vt:lpstr>
      <vt:lpstr>Characters</vt:lpstr>
      <vt:lpstr>Slide 6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RED, GREEN, BLUE</dc:title>
  <dc:creator>st</dc:creator>
  <cp:lastModifiedBy>st</cp:lastModifiedBy>
  <cp:revision>22</cp:revision>
  <dcterms:created xsi:type="dcterms:W3CDTF">2012-09-04T16:48:18Z</dcterms:created>
  <dcterms:modified xsi:type="dcterms:W3CDTF">2013-10-01T12:42:37Z</dcterms:modified>
</cp:coreProperties>
</file>