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807" autoAdjust="0"/>
  </p:normalViewPr>
  <p:slideViewPr>
    <p:cSldViewPr>
      <p:cViewPr varScale="1">
        <p:scale>
          <a:sx n="73" d="100"/>
          <a:sy n="73" d="100"/>
        </p:scale>
        <p:origin x="-43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D9D0A-CAA7-45D5-9D38-E71AF39E6E7E}" type="datetimeFigureOut">
              <a:rPr lang="en-US" smtClean="0"/>
              <a:pPr/>
              <a:t>11/3/2014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8286C-0C88-49AD-A273-65379B9E52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D9D0A-CAA7-45D5-9D38-E71AF39E6E7E}" type="datetimeFigureOut">
              <a:rPr lang="en-US" smtClean="0"/>
              <a:pPr/>
              <a:t>11/3/2014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8286C-0C88-49AD-A273-65379B9E52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D9D0A-CAA7-45D5-9D38-E71AF39E6E7E}" type="datetimeFigureOut">
              <a:rPr lang="en-US" smtClean="0"/>
              <a:pPr/>
              <a:t>11/3/2014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8286C-0C88-49AD-A273-65379B9E52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D9D0A-CAA7-45D5-9D38-E71AF39E6E7E}" type="datetimeFigureOut">
              <a:rPr lang="en-US" smtClean="0"/>
              <a:pPr/>
              <a:t>11/3/2014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8286C-0C88-49AD-A273-65379B9E52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D9D0A-CAA7-45D5-9D38-E71AF39E6E7E}" type="datetimeFigureOut">
              <a:rPr lang="en-US" smtClean="0"/>
              <a:pPr/>
              <a:t>11/3/2014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8286C-0C88-49AD-A273-65379B9E52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D9D0A-CAA7-45D5-9D38-E71AF39E6E7E}" type="datetimeFigureOut">
              <a:rPr lang="en-US" smtClean="0"/>
              <a:pPr/>
              <a:t>11/3/2014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8286C-0C88-49AD-A273-65379B9E52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D9D0A-CAA7-45D5-9D38-E71AF39E6E7E}" type="datetimeFigureOut">
              <a:rPr lang="en-US" smtClean="0"/>
              <a:pPr/>
              <a:t>11/3/2014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8286C-0C88-49AD-A273-65379B9E52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D9D0A-CAA7-45D5-9D38-E71AF39E6E7E}" type="datetimeFigureOut">
              <a:rPr lang="en-US" smtClean="0"/>
              <a:pPr/>
              <a:t>11/3/2014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8286C-0C88-49AD-A273-65379B9E52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D9D0A-CAA7-45D5-9D38-E71AF39E6E7E}" type="datetimeFigureOut">
              <a:rPr lang="en-US" smtClean="0"/>
              <a:pPr/>
              <a:t>11/3/2014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8286C-0C88-49AD-A273-65379B9E52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D9D0A-CAA7-45D5-9D38-E71AF39E6E7E}" type="datetimeFigureOut">
              <a:rPr lang="en-US" smtClean="0"/>
              <a:pPr/>
              <a:t>11/3/2014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8286C-0C88-49AD-A273-65379B9E52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D9D0A-CAA7-45D5-9D38-E71AF39E6E7E}" type="datetimeFigureOut">
              <a:rPr lang="en-US" smtClean="0"/>
              <a:pPr/>
              <a:t>11/3/2014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8286C-0C88-49AD-A273-65379B9E52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4D9D0A-CAA7-45D5-9D38-E71AF39E6E7E}" type="datetimeFigureOut">
              <a:rPr lang="en-US" smtClean="0"/>
              <a:pPr/>
              <a:t>11/3/2014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28286C-0C88-49AD-A273-65379B9E52A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an0019.jpg"/>
          <p:cNvPicPr>
            <a:picLocks noChangeAspect="1"/>
          </p:cNvPicPr>
          <p:nvPr/>
        </p:nvPicPr>
        <p:blipFill>
          <a:blip r:embed="rId2" cstate="print"/>
          <a:srcRect l="3333" t="42102" r="59167" b="2613"/>
          <a:stretch>
            <a:fillRect/>
          </a:stretch>
        </p:blipFill>
        <p:spPr>
          <a:xfrm>
            <a:off x="2133600" y="1524000"/>
            <a:ext cx="3810000" cy="3556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57200" y="381000"/>
            <a:ext cx="7772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atin typeface="Comic Sans MS" pitchFamily="66" charset="0"/>
              </a:rPr>
              <a:t>The  Three  Little  Pigs</a:t>
            </a:r>
            <a:endParaRPr lang="en-US" sz="4400" b="1" dirty="0"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00200" y="5257800"/>
            <a:ext cx="6858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omic Sans MS" pitchFamily="66" charset="0"/>
              </a:rPr>
              <a:t>Retold  by  Mrs. Hensley</a:t>
            </a:r>
          </a:p>
          <a:p>
            <a:r>
              <a:rPr lang="en-US" sz="3200" dirty="0" smtClean="0">
                <a:latin typeface="Comic Sans MS" pitchFamily="66" charset="0"/>
              </a:rPr>
              <a:t>Illustrated  by  Paul  </a:t>
            </a:r>
            <a:r>
              <a:rPr lang="en-US" sz="3200" dirty="0" err="1" smtClean="0">
                <a:latin typeface="Comic Sans MS" pitchFamily="66" charset="0"/>
              </a:rPr>
              <a:t>Galdone</a:t>
            </a:r>
            <a:endParaRPr lang="en-US" sz="32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81000"/>
            <a:ext cx="7772400" cy="1918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dirty="0" smtClean="0">
                <a:latin typeface="Comic Sans MS" pitchFamily="66" charset="0"/>
              </a:rPr>
              <a:t>Along  came  the  Big  Bad  Wolf.</a:t>
            </a:r>
          </a:p>
          <a:p>
            <a:pPr>
              <a:lnSpc>
                <a:spcPct val="200000"/>
              </a:lnSpc>
            </a:pPr>
            <a:endParaRPr lang="en-US" sz="3200" dirty="0"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05200" y="1981200"/>
            <a:ext cx="56388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dirty="0" smtClean="0">
                <a:latin typeface="Comic Sans MS" pitchFamily="66" charset="0"/>
              </a:rPr>
              <a:t>I  will  huff  and  </a:t>
            </a:r>
          </a:p>
          <a:p>
            <a:pPr>
              <a:lnSpc>
                <a:spcPct val="200000"/>
              </a:lnSpc>
            </a:pPr>
            <a:r>
              <a:rPr lang="en-US" sz="3200" dirty="0" smtClean="0">
                <a:latin typeface="Comic Sans MS" pitchFamily="66" charset="0"/>
              </a:rPr>
              <a:t>I  will  puff   and</a:t>
            </a:r>
          </a:p>
          <a:p>
            <a:pPr>
              <a:lnSpc>
                <a:spcPct val="200000"/>
              </a:lnSpc>
            </a:pPr>
            <a:r>
              <a:rPr lang="en-US" sz="3200" dirty="0" smtClean="0">
                <a:latin typeface="Comic Sans MS" pitchFamily="66" charset="0"/>
              </a:rPr>
              <a:t>I  will  blow  your  house  in!</a:t>
            </a:r>
          </a:p>
          <a:p>
            <a:pPr>
              <a:lnSpc>
                <a:spcPct val="200000"/>
              </a:lnSpc>
            </a:pPr>
            <a:endParaRPr lang="en-US" sz="3200" dirty="0">
              <a:latin typeface="Comic Sans MS" pitchFamily="66" charset="0"/>
            </a:endParaRPr>
          </a:p>
        </p:txBody>
      </p:sp>
      <p:pic>
        <p:nvPicPr>
          <p:cNvPr id="7" name="Picture 6" descr="scan0029.jpg"/>
          <p:cNvPicPr>
            <a:picLocks noChangeAspect="1"/>
          </p:cNvPicPr>
          <p:nvPr/>
        </p:nvPicPr>
        <p:blipFill>
          <a:blip r:embed="rId2" cstate="print"/>
          <a:srcRect l="3631" b="8065"/>
          <a:stretch>
            <a:fillRect/>
          </a:stretch>
        </p:blipFill>
        <p:spPr>
          <a:xfrm>
            <a:off x="381000" y="2133600"/>
            <a:ext cx="2838839" cy="3048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533400"/>
            <a:ext cx="7772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omic Sans MS" pitchFamily="66" charset="0"/>
              </a:rPr>
              <a:t>The  wolf  blew  and  blew,</a:t>
            </a:r>
          </a:p>
          <a:p>
            <a:endParaRPr lang="en-US" sz="3200" dirty="0">
              <a:latin typeface="Comic Sans MS" pitchFamily="66" charset="0"/>
            </a:endParaRPr>
          </a:p>
          <a:p>
            <a:r>
              <a:rPr lang="en-US" sz="3200" dirty="0">
                <a:latin typeface="Comic Sans MS" pitchFamily="66" charset="0"/>
              </a:rPr>
              <a:t>b</a:t>
            </a:r>
            <a:r>
              <a:rPr lang="en-US" sz="3200" dirty="0" smtClean="0">
                <a:latin typeface="Comic Sans MS" pitchFamily="66" charset="0"/>
              </a:rPr>
              <a:t>ut  he   could  not  blow  the  house  in!</a:t>
            </a:r>
            <a:endParaRPr lang="en-US" sz="3200" dirty="0">
              <a:latin typeface="Comic Sans MS" pitchFamily="6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600200" y="2590800"/>
            <a:ext cx="5262790" cy="3810000"/>
            <a:chOff x="1828800" y="2133600"/>
            <a:chExt cx="6177190" cy="4419600"/>
          </a:xfrm>
        </p:grpSpPr>
        <p:pic>
          <p:nvPicPr>
            <p:cNvPr id="7" name="Picture 6" descr="scan0030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28800" y="2133600"/>
              <a:ext cx="6177190" cy="44196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8" name="Rectangle 7"/>
            <p:cNvSpPr/>
            <p:nvPr/>
          </p:nvSpPr>
          <p:spPr>
            <a:xfrm>
              <a:off x="1905000" y="2590800"/>
              <a:ext cx="1752600" cy="1295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an00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71800" y="2362200"/>
            <a:ext cx="3872122" cy="412546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533400" y="533400"/>
            <a:ext cx="7772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omic Sans MS" pitchFamily="66" charset="0"/>
              </a:rPr>
              <a:t>The  wolf  climbed  up  to  the  roof.</a:t>
            </a:r>
          </a:p>
          <a:p>
            <a:endParaRPr lang="en-US" sz="3200" dirty="0">
              <a:latin typeface="Comic Sans MS" pitchFamily="66" charset="0"/>
            </a:endParaRPr>
          </a:p>
          <a:p>
            <a:r>
              <a:rPr lang="en-US" sz="3200" dirty="0" smtClean="0">
                <a:latin typeface="Comic Sans MS" pitchFamily="66" charset="0"/>
              </a:rPr>
              <a:t>He  crawled  into  the  chimney!</a:t>
            </a:r>
            <a:endParaRPr lang="en-US" sz="32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an00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38400" y="1143000"/>
            <a:ext cx="3352800" cy="374404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762000" y="381000"/>
            <a:ext cx="777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omic Sans MS" pitchFamily="66" charset="0"/>
              </a:rPr>
              <a:t>He  fell  into  a  pot  of  hot  water!</a:t>
            </a:r>
            <a:endParaRPr lang="en-US" sz="3200" dirty="0">
              <a:latin typeface="Comic Sans MS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71600" y="5029200"/>
            <a:ext cx="6400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omic Sans MS" pitchFamily="66" charset="0"/>
              </a:rPr>
              <a:t>And  that  was  the  end  of</a:t>
            </a:r>
          </a:p>
          <a:p>
            <a:endParaRPr lang="en-US" sz="3200" dirty="0">
              <a:latin typeface="Comic Sans MS" pitchFamily="66" charset="0"/>
            </a:endParaRPr>
          </a:p>
          <a:p>
            <a:r>
              <a:rPr lang="en-US" sz="3200" dirty="0">
                <a:latin typeface="Comic Sans MS" pitchFamily="66" charset="0"/>
              </a:rPr>
              <a:t>t</a:t>
            </a:r>
            <a:r>
              <a:rPr lang="en-US" sz="3200" dirty="0" smtClean="0">
                <a:latin typeface="Comic Sans MS" pitchFamily="66" charset="0"/>
              </a:rPr>
              <a:t>he  Big  Bad  Wolf!  </a:t>
            </a:r>
            <a:endParaRPr lang="en-US" sz="32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an0019.jpg"/>
          <p:cNvPicPr>
            <a:picLocks noChangeAspect="1"/>
          </p:cNvPicPr>
          <p:nvPr/>
        </p:nvPicPr>
        <p:blipFill>
          <a:blip r:embed="rId2" cstate="print"/>
          <a:srcRect l="45366"/>
          <a:stretch>
            <a:fillRect/>
          </a:stretch>
        </p:blipFill>
        <p:spPr>
          <a:xfrm>
            <a:off x="4038600" y="1371600"/>
            <a:ext cx="3642896" cy="42213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descr="scan0019.jpg"/>
          <p:cNvPicPr>
            <a:picLocks noChangeAspect="1"/>
          </p:cNvPicPr>
          <p:nvPr/>
        </p:nvPicPr>
        <p:blipFill>
          <a:blip r:embed="rId3" cstate="print"/>
          <a:srcRect l="3333" t="42102" r="59167" b="2613"/>
          <a:stretch>
            <a:fillRect/>
          </a:stretch>
        </p:blipFill>
        <p:spPr>
          <a:xfrm>
            <a:off x="914400" y="2362200"/>
            <a:ext cx="2971800" cy="27736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457200" y="381000"/>
            <a:ext cx="7772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omic Sans MS" pitchFamily="66" charset="0"/>
              </a:rPr>
              <a:t>Once  upon  a  time  there  were  three</a:t>
            </a:r>
          </a:p>
          <a:p>
            <a:r>
              <a:rPr lang="en-US" sz="3200" dirty="0" smtClean="0">
                <a:latin typeface="Comic Sans MS" pitchFamily="66" charset="0"/>
              </a:rPr>
              <a:t>  </a:t>
            </a:r>
          </a:p>
          <a:p>
            <a:r>
              <a:rPr lang="en-US" sz="3200" dirty="0" smtClean="0">
                <a:latin typeface="Comic Sans MS" pitchFamily="66" charset="0"/>
              </a:rPr>
              <a:t>little  pigs.  </a:t>
            </a:r>
            <a:endParaRPr lang="en-US" sz="3200" dirty="0"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800" y="5943600"/>
            <a:ext cx="777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omic Sans MS" pitchFamily="66" charset="0"/>
              </a:rPr>
              <a:t>They  set  off  to  build  their  houses.</a:t>
            </a:r>
            <a:endParaRPr lang="en-US" sz="32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an0021.jpg"/>
          <p:cNvPicPr>
            <a:picLocks noChangeAspect="1"/>
          </p:cNvPicPr>
          <p:nvPr/>
        </p:nvPicPr>
        <p:blipFill>
          <a:blip r:embed="rId2" cstate="print"/>
          <a:srcRect l="74167" t="20762" r="6666" b="15889"/>
          <a:stretch>
            <a:fillRect/>
          </a:stretch>
        </p:blipFill>
        <p:spPr>
          <a:xfrm>
            <a:off x="5943600" y="533400"/>
            <a:ext cx="2514600" cy="568518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81000" y="990600"/>
            <a:ext cx="5181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dirty="0" smtClean="0">
                <a:latin typeface="Comic Sans MS" pitchFamily="66" charset="0"/>
              </a:rPr>
              <a:t>The  first  little  pig  built  </a:t>
            </a:r>
          </a:p>
          <a:p>
            <a:pPr>
              <a:lnSpc>
                <a:spcPct val="200000"/>
              </a:lnSpc>
            </a:pPr>
            <a:r>
              <a:rPr lang="en-US" sz="3200" dirty="0" smtClean="0">
                <a:latin typeface="Comic Sans MS" pitchFamily="66" charset="0"/>
              </a:rPr>
              <a:t>a  house  with  straw.</a:t>
            </a:r>
            <a:endParaRPr lang="en-US" sz="32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an0022.jpg"/>
          <p:cNvPicPr>
            <a:picLocks noChangeAspect="1"/>
          </p:cNvPicPr>
          <p:nvPr/>
        </p:nvPicPr>
        <p:blipFill>
          <a:blip r:embed="rId2" cstate="print"/>
          <a:srcRect l="40000"/>
          <a:stretch>
            <a:fillRect/>
          </a:stretch>
        </p:blipFill>
        <p:spPr>
          <a:xfrm>
            <a:off x="228600" y="2057400"/>
            <a:ext cx="3124200" cy="357072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457200" y="381000"/>
            <a:ext cx="7772400" cy="1918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dirty="0" smtClean="0">
                <a:latin typeface="Comic Sans MS" pitchFamily="66" charset="0"/>
              </a:rPr>
              <a:t>Along  came  the  Big  Bad  Wolf.</a:t>
            </a:r>
          </a:p>
          <a:p>
            <a:pPr>
              <a:lnSpc>
                <a:spcPct val="200000"/>
              </a:lnSpc>
            </a:pPr>
            <a:endParaRPr lang="en-US" sz="3200" dirty="0"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05200" y="1981200"/>
            <a:ext cx="53340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dirty="0" smtClean="0">
                <a:latin typeface="Comic Sans MS" pitchFamily="66" charset="0"/>
              </a:rPr>
              <a:t>I  will  huff  and  </a:t>
            </a:r>
          </a:p>
          <a:p>
            <a:pPr>
              <a:lnSpc>
                <a:spcPct val="200000"/>
              </a:lnSpc>
            </a:pPr>
            <a:r>
              <a:rPr lang="en-US" sz="3200" dirty="0" smtClean="0">
                <a:latin typeface="Comic Sans MS" pitchFamily="66" charset="0"/>
              </a:rPr>
              <a:t>I will  puff   and</a:t>
            </a:r>
          </a:p>
          <a:p>
            <a:pPr>
              <a:lnSpc>
                <a:spcPct val="200000"/>
              </a:lnSpc>
            </a:pPr>
            <a:r>
              <a:rPr lang="en-US" sz="3200" dirty="0" smtClean="0">
                <a:latin typeface="Comic Sans MS" pitchFamily="66" charset="0"/>
              </a:rPr>
              <a:t>I will  blow  your  house  in!</a:t>
            </a:r>
          </a:p>
          <a:p>
            <a:pPr>
              <a:lnSpc>
                <a:spcPct val="200000"/>
              </a:lnSpc>
            </a:pPr>
            <a:endParaRPr lang="en-US" sz="32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an0023.jpg"/>
          <p:cNvPicPr>
            <a:picLocks noChangeAspect="1"/>
          </p:cNvPicPr>
          <p:nvPr/>
        </p:nvPicPr>
        <p:blipFill>
          <a:blip r:embed="rId2" cstate="print"/>
          <a:srcRect l="43333" t="1720" b="5532"/>
          <a:stretch>
            <a:fillRect/>
          </a:stretch>
        </p:blipFill>
        <p:spPr>
          <a:xfrm>
            <a:off x="4572000" y="533400"/>
            <a:ext cx="3810000" cy="40901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 descr="scan0023.jpg"/>
          <p:cNvPicPr>
            <a:picLocks noChangeAspect="1"/>
          </p:cNvPicPr>
          <p:nvPr/>
        </p:nvPicPr>
        <p:blipFill>
          <a:blip r:embed="rId3" cstate="print"/>
          <a:srcRect t="28401" r="57500"/>
          <a:stretch>
            <a:fillRect/>
          </a:stretch>
        </p:blipFill>
        <p:spPr>
          <a:xfrm>
            <a:off x="609600" y="533400"/>
            <a:ext cx="3723869" cy="411480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609600" y="4953000"/>
            <a:ext cx="7772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omic Sans MS" pitchFamily="66" charset="0"/>
              </a:rPr>
              <a:t>The  wolf  blew  the  house  in,</a:t>
            </a:r>
          </a:p>
          <a:p>
            <a:endParaRPr lang="en-US" sz="3200" dirty="0">
              <a:latin typeface="Comic Sans MS" pitchFamily="66" charset="0"/>
            </a:endParaRPr>
          </a:p>
          <a:p>
            <a:r>
              <a:rPr lang="en-US" sz="3200" dirty="0" smtClean="0">
                <a:latin typeface="Comic Sans MS" pitchFamily="66" charset="0"/>
              </a:rPr>
              <a:t>and  he  ate  the  pig!</a:t>
            </a:r>
            <a:endParaRPr lang="en-US" sz="32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3400" y="304800"/>
            <a:ext cx="5791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dirty="0" smtClean="0">
                <a:latin typeface="Comic Sans MS" pitchFamily="66" charset="0"/>
              </a:rPr>
              <a:t>The  second  little  pig  built  </a:t>
            </a:r>
          </a:p>
          <a:p>
            <a:pPr>
              <a:lnSpc>
                <a:spcPct val="200000"/>
              </a:lnSpc>
            </a:pPr>
            <a:r>
              <a:rPr lang="en-US" sz="3200" dirty="0" smtClean="0">
                <a:latin typeface="Comic Sans MS" pitchFamily="66" charset="0"/>
              </a:rPr>
              <a:t>a  house  with  sticks.</a:t>
            </a:r>
            <a:endParaRPr lang="en-US" sz="3200" dirty="0">
              <a:latin typeface="Comic Sans MS" pitchFamily="66" charset="0"/>
            </a:endParaRPr>
          </a:p>
        </p:txBody>
      </p:sp>
      <p:pic>
        <p:nvPicPr>
          <p:cNvPr id="6" name="Picture 5" descr="scan00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14800" y="2514600"/>
            <a:ext cx="4267200" cy="399069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81000"/>
            <a:ext cx="7772400" cy="1918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dirty="0" smtClean="0">
                <a:latin typeface="Comic Sans MS" pitchFamily="66" charset="0"/>
              </a:rPr>
              <a:t>Along  came  the  Big  Bad  Wolf.</a:t>
            </a:r>
          </a:p>
          <a:p>
            <a:pPr>
              <a:lnSpc>
                <a:spcPct val="200000"/>
              </a:lnSpc>
            </a:pPr>
            <a:endParaRPr lang="en-US" sz="3200" dirty="0"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05200" y="1981200"/>
            <a:ext cx="56388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dirty="0" smtClean="0">
                <a:latin typeface="Comic Sans MS" pitchFamily="66" charset="0"/>
              </a:rPr>
              <a:t>I  will  huff  and  </a:t>
            </a:r>
          </a:p>
          <a:p>
            <a:pPr>
              <a:lnSpc>
                <a:spcPct val="200000"/>
              </a:lnSpc>
            </a:pPr>
            <a:r>
              <a:rPr lang="en-US" sz="3200" dirty="0" smtClean="0">
                <a:latin typeface="Comic Sans MS" pitchFamily="66" charset="0"/>
              </a:rPr>
              <a:t>I  will  puff   and</a:t>
            </a:r>
          </a:p>
          <a:p>
            <a:pPr>
              <a:lnSpc>
                <a:spcPct val="200000"/>
              </a:lnSpc>
            </a:pPr>
            <a:r>
              <a:rPr lang="en-US" sz="3200" dirty="0" smtClean="0">
                <a:latin typeface="Comic Sans MS" pitchFamily="66" charset="0"/>
              </a:rPr>
              <a:t>I  will  blow  your  house  in!</a:t>
            </a:r>
          </a:p>
          <a:p>
            <a:pPr>
              <a:lnSpc>
                <a:spcPct val="200000"/>
              </a:lnSpc>
            </a:pPr>
            <a:endParaRPr lang="en-US" sz="3200" dirty="0">
              <a:latin typeface="Comic Sans MS" pitchFamily="66" charset="0"/>
            </a:endParaRPr>
          </a:p>
        </p:txBody>
      </p:sp>
      <p:pic>
        <p:nvPicPr>
          <p:cNvPr id="6" name="Picture 5" descr="scan00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2057400"/>
            <a:ext cx="2862104" cy="311867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533400"/>
            <a:ext cx="7772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omic Sans MS" pitchFamily="66" charset="0"/>
              </a:rPr>
              <a:t>The  wolf  blew  the  house  in,</a:t>
            </a:r>
          </a:p>
          <a:p>
            <a:endParaRPr lang="en-US" sz="3200" dirty="0">
              <a:latin typeface="Comic Sans MS" pitchFamily="66" charset="0"/>
            </a:endParaRPr>
          </a:p>
          <a:p>
            <a:r>
              <a:rPr lang="en-US" sz="3200" dirty="0" smtClean="0">
                <a:latin typeface="Comic Sans MS" pitchFamily="66" charset="0"/>
              </a:rPr>
              <a:t>and  he  ate  the  pig!</a:t>
            </a:r>
            <a:endParaRPr lang="en-US" sz="3200" dirty="0">
              <a:latin typeface="Comic Sans MS" pitchFamily="66" charset="0"/>
            </a:endParaRPr>
          </a:p>
        </p:txBody>
      </p:sp>
      <p:pic>
        <p:nvPicPr>
          <p:cNvPr id="5" name="Picture 4" descr="scan0027.jpg"/>
          <p:cNvPicPr>
            <a:picLocks noChangeAspect="1"/>
          </p:cNvPicPr>
          <p:nvPr/>
        </p:nvPicPr>
        <p:blipFill>
          <a:blip r:embed="rId2" cstate="print"/>
          <a:srcRect l="5000" r="56667"/>
          <a:stretch>
            <a:fillRect/>
          </a:stretch>
        </p:blipFill>
        <p:spPr>
          <a:xfrm>
            <a:off x="5334000" y="1371600"/>
            <a:ext cx="2819400" cy="497873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3400" y="304800"/>
            <a:ext cx="5791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dirty="0" smtClean="0">
                <a:latin typeface="Comic Sans MS" pitchFamily="66" charset="0"/>
              </a:rPr>
              <a:t>The  third  little  pig  built  </a:t>
            </a:r>
          </a:p>
          <a:p>
            <a:pPr>
              <a:lnSpc>
                <a:spcPct val="200000"/>
              </a:lnSpc>
            </a:pPr>
            <a:r>
              <a:rPr lang="en-US" sz="3200" dirty="0" smtClean="0">
                <a:latin typeface="Comic Sans MS" pitchFamily="66" charset="0"/>
              </a:rPr>
              <a:t>a  house  with  bricks.</a:t>
            </a:r>
            <a:endParaRPr lang="en-US" sz="3200" dirty="0">
              <a:latin typeface="Comic Sans MS" pitchFamily="66" charset="0"/>
            </a:endParaRPr>
          </a:p>
        </p:txBody>
      </p:sp>
      <p:pic>
        <p:nvPicPr>
          <p:cNvPr id="4" name="Picture 3" descr="scan0028.jpg"/>
          <p:cNvPicPr>
            <a:picLocks noChangeAspect="1"/>
          </p:cNvPicPr>
          <p:nvPr/>
        </p:nvPicPr>
        <p:blipFill>
          <a:blip r:embed="rId2" cstate="print"/>
          <a:srcRect l="48333" t="1258" r="4167" b="23266"/>
          <a:stretch>
            <a:fillRect/>
          </a:stretch>
        </p:blipFill>
        <p:spPr>
          <a:xfrm>
            <a:off x="3200400" y="2438400"/>
            <a:ext cx="3886200" cy="409073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203</Words>
  <Application>Microsoft Office PowerPoint</Application>
  <PresentationFormat>On-screen Show (4:3)</PresentationFormat>
  <Paragraphs>41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</vt:vector>
  </TitlesOfParts>
  <Company>RPS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st</dc:creator>
  <cp:lastModifiedBy>st</cp:lastModifiedBy>
  <cp:revision>5</cp:revision>
  <dcterms:created xsi:type="dcterms:W3CDTF">2014-10-31T17:15:12Z</dcterms:created>
  <dcterms:modified xsi:type="dcterms:W3CDTF">2014-11-03T19:59:25Z</dcterms:modified>
</cp:coreProperties>
</file>