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2047875" cy="6858000"/>
            <a:chOff x="0" y="0"/>
            <a:chExt cx="1290" cy="4320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1050" y="0"/>
              <a:ext cx="24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04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52600" y="2133600"/>
            <a:ext cx="7315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23F389-99BC-4239-9520-E105DEC61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17769-1A73-4F4C-ADAB-D5D509153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37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457200"/>
            <a:ext cx="18669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46EA-7CE5-4472-98BA-74F7EA9EB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3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8162A-45E8-4E7B-9CFF-66CCD2E16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8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0"/>
            <a:ext cx="6742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0478-5220-434E-A5B6-80537D8A0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3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1544-E96F-4214-8B89-F52330D4C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50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340B-3B41-42D9-BADF-87048FB39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81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EB372-F35A-4066-9025-A38CE7B6B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9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E3DAA-8A6C-4353-8682-A91212615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60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191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7DB7-7FF9-4A2A-A81F-7FDBDE73B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5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8183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A15ED-AD71-475E-A438-E5609B28A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2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2047875" cy="6858000"/>
            <a:chOff x="0" y="0"/>
            <a:chExt cx="1290" cy="432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1050" y="0"/>
              <a:ext cx="24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04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D93EF5B-18C6-472F-93C9-F6E30F9C7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Rap a Tap </a:t>
            </a:r>
            <a:r>
              <a:rPr lang="en-US" dirty="0" err="1" smtClean="0"/>
              <a:t>Tap</a:t>
            </a:r>
            <a:r>
              <a:rPr lang="en-US" dirty="0" smtClean="0"/>
              <a:t>, Here’s </a:t>
            </a:r>
            <a:r>
              <a:rPr lang="en-US" dirty="0" err="1" smtClean="0"/>
              <a:t>Bojangles</a:t>
            </a:r>
            <a:r>
              <a:rPr lang="en-US" dirty="0" smtClean="0"/>
              <a:t> – Think of That!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Text Talk</a:t>
            </a:r>
          </a:p>
          <a:p>
            <a:r>
              <a:rPr lang="en-US" dirty="0" smtClean="0"/>
              <a:t>Kindergarten, Unit 1</a:t>
            </a:r>
          </a:p>
          <a:p>
            <a:r>
              <a:rPr lang="en-US" dirty="0" smtClean="0"/>
              <a:t>Old Wire Road Elementary</a:t>
            </a:r>
          </a:p>
        </p:txBody>
      </p:sp>
      <p:pic>
        <p:nvPicPr>
          <p:cNvPr id="4" name="Picture 3" descr="Bojang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59842">
            <a:off x="7162800" y="304800"/>
            <a:ext cx="148682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56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word does this picture go with: </a:t>
            </a:r>
            <a:r>
              <a:rPr lang="en-US" sz="4000" i="1" dirty="0" smtClean="0"/>
              <a:t>pleasure, seldom, fame?</a:t>
            </a:r>
            <a:endParaRPr lang="en-US" sz="4000" dirty="0"/>
          </a:p>
        </p:txBody>
      </p:sp>
      <p:pic>
        <p:nvPicPr>
          <p:cNvPr id="4" name="Content Placeholder 3" descr="famous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209800"/>
            <a:ext cx="2124075" cy="3540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Pleasure:  a happy feeling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was a </a:t>
            </a:r>
            <a:r>
              <a:rPr lang="en-US" i="1" dirty="0" smtClean="0"/>
              <a:t>pleasure</a:t>
            </a:r>
            <a:r>
              <a:rPr lang="en-US" dirty="0" smtClean="0"/>
              <a:t> to be out in the beautiful sunshine!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pleasure1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00400"/>
            <a:ext cx="3708957" cy="2972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Seldom: not often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</a:t>
            </a:r>
            <a:r>
              <a:rPr lang="en-US" i="1" dirty="0" smtClean="0"/>
              <a:t>seldom </a:t>
            </a:r>
            <a:r>
              <a:rPr lang="en-US" dirty="0" smtClean="0"/>
              <a:t>see a pet skunk.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unusual pet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200400"/>
            <a:ext cx="5133975" cy="2831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Fame: famous or well-known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Mickey Mouse is a </a:t>
            </a:r>
            <a:r>
              <a:rPr lang="en-US" i="1" dirty="0" smtClean="0"/>
              <a:t>famous</a:t>
            </a:r>
            <a:r>
              <a:rPr lang="en-US" dirty="0" smtClean="0"/>
              <a:t> cartoon character.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amous 1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19400"/>
            <a:ext cx="2947729" cy="3396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shows </a:t>
            </a:r>
            <a:r>
              <a:rPr lang="en-US" i="1" dirty="0" smtClean="0"/>
              <a:t>pleasure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not pleasure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276600"/>
            <a:ext cx="3256280" cy="2438400"/>
          </a:xfrm>
        </p:spPr>
      </p:pic>
      <p:pic>
        <p:nvPicPr>
          <p:cNvPr id="5" name="Picture 4" descr="pleasure2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352800"/>
            <a:ext cx="366268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picture shows something that we </a:t>
            </a:r>
            <a:r>
              <a:rPr lang="en-US" sz="3600" i="1" dirty="0" smtClean="0"/>
              <a:t>seldom</a:t>
            </a:r>
            <a:r>
              <a:rPr lang="en-US" sz="3600" dirty="0" smtClean="0"/>
              <a:t> see?</a:t>
            </a:r>
            <a:endParaRPr lang="en-US" sz="3600" dirty="0"/>
          </a:p>
        </p:txBody>
      </p:sp>
      <p:pic>
        <p:nvPicPr>
          <p:cNvPr id="4" name="Content Placeholder 3" descr="common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3352800"/>
            <a:ext cx="2928303" cy="2346553"/>
          </a:xfrm>
        </p:spPr>
      </p:pic>
      <p:pic>
        <p:nvPicPr>
          <p:cNvPr id="5" name="Picture 4" descr="not bolted2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29000"/>
            <a:ext cx="40671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i="1" dirty="0" smtClean="0"/>
              <a:t>fame (someone who is famous)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not crept2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3276600"/>
            <a:ext cx="3225800" cy="2438400"/>
          </a:xfrm>
        </p:spPr>
      </p:pic>
      <p:pic>
        <p:nvPicPr>
          <p:cNvPr id="5" name="Picture 4" descr="famou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429000"/>
            <a:ext cx="19812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show: </a:t>
            </a:r>
            <a:r>
              <a:rPr lang="en-US" i="1" dirty="0" smtClean="0"/>
              <a:t>pleasure, seldom, fame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not smirking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8007" y="1981200"/>
            <a:ext cx="3664385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word  does this picture go with: </a:t>
            </a:r>
            <a:r>
              <a:rPr lang="en-US" sz="4000" i="1" dirty="0" smtClean="0"/>
              <a:t>pleasure, seldom, fame?</a:t>
            </a:r>
            <a:endParaRPr lang="en-US" sz="4000" dirty="0"/>
          </a:p>
        </p:txBody>
      </p:sp>
      <p:pic>
        <p:nvPicPr>
          <p:cNvPr id="4" name="Content Placeholder 3" descr="not ordinary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1185" y="1981200"/>
            <a:ext cx="709803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2810057">
  <a:themeElements>
    <a:clrScheme name="Office Theme 1">
      <a:dk1>
        <a:srgbClr val="4E0035"/>
      </a:dk1>
      <a:lt1>
        <a:srgbClr val="FFFFCC"/>
      </a:lt1>
      <a:dk2>
        <a:srgbClr val="990066"/>
      </a:dk2>
      <a:lt2>
        <a:srgbClr val="FFCC00"/>
      </a:lt2>
      <a:accent1>
        <a:srgbClr val="FF9900"/>
      </a:accent1>
      <a:accent2>
        <a:srgbClr val="660066"/>
      </a:accent2>
      <a:accent3>
        <a:srgbClr val="CAAAB8"/>
      </a:accent3>
      <a:accent4>
        <a:srgbClr val="DADAAE"/>
      </a:accent4>
      <a:accent5>
        <a:srgbClr val="FFCAAA"/>
      </a:accent5>
      <a:accent6>
        <a:srgbClr val="5C005C"/>
      </a:accent6>
      <a:hlink>
        <a:srgbClr val="FF99CC"/>
      </a:hlink>
      <a:folHlink>
        <a:srgbClr val="FF3399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E0035"/>
        </a:dk1>
        <a:lt1>
          <a:srgbClr val="FFFFCC"/>
        </a:lt1>
        <a:dk2>
          <a:srgbClr val="990066"/>
        </a:dk2>
        <a:lt2>
          <a:srgbClr val="FFCC00"/>
        </a:lt2>
        <a:accent1>
          <a:srgbClr val="FF9900"/>
        </a:accent1>
        <a:accent2>
          <a:srgbClr val="660066"/>
        </a:accent2>
        <a:accent3>
          <a:srgbClr val="CAAAB8"/>
        </a:accent3>
        <a:accent4>
          <a:srgbClr val="DADAAE"/>
        </a:accent4>
        <a:accent5>
          <a:srgbClr val="FFCAAA"/>
        </a:accent5>
        <a:accent6>
          <a:srgbClr val="5C005C"/>
        </a:accent6>
        <a:hlink>
          <a:srgbClr val="FF99CC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66"/>
        </a:dk1>
        <a:lt1>
          <a:srgbClr val="FFFFE6"/>
        </a:lt1>
        <a:dk2>
          <a:srgbClr val="CC0099"/>
        </a:dk2>
        <a:lt2>
          <a:srgbClr val="BFA6BC"/>
        </a:lt2>
        <a:accent1>
          <a:srgbClr val="FF9900"/>
        </a:accent1>
        <a:accent2>
          <a:srgbClr val="660066"/>
        </a:accent2>
        <a:accent3>
          <a:srgbClr val="FFFFF0"/>
        </a:accent3>
        <a:accent4>
          <a:srgbClr val="560056"/>
        </a:accent4>
        <a:accent5>
          <a:srgbClr val="FFCAAA"/>
        </a:accent5>
        <a:accent6>
          <a:srgbClr val="5C005C"/>
        </a:accent6>
        <a:hlink>
          <a:srgbClr val="FFCC00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00"/>
        </a:lt1>
        <a:dk2>
          <a:srgbClr val="990066"/>
        </a:dk2>
        <a:lt2>
          <a:srgbClr val="4E0035"/>
        </a:lt2>
        <a:accent1>
          <a:srgbClr val="FF33CC"/>
        </a:accent1>
        <a:accent2>
          <a:srgbClr val="990099"/>
        </a:accent2>
        <a:accent3>
          <a:srgbClr val="FFE2AA"/>
        </a:accent3>
        <a:accent4>
          <a:srgbClr val="000000"/>
        </a:accent4>
        <a:accent5>
          <a:srgbClr val="FFADE2"/>
        </a:accent5>
        <a:accent6>
          <a:srgbClr val="8A008A"/>
        </a:accent6>
        <a:hlink>
          <a:srgbClr val="FF99CC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4E0035"/>
        </a:dk1>
        <a:lt1>
          <a:srgbClr val="FFFFCC"/>
        </a:lt1>
        <a:dk2>
          <a:srgbClr val="6600CC"/>
        </a:dk2>
        <a:lt2>
          <a:srgbClr val="FFCC00"/>
        </a:lt2>
        <a:accent1>
          <a:srgbClr val="CC9900"/>
        </a:accent1>
        <a:accent2>
          <a:srgbClr val="990099"/>
        </a:accent2>
        <a:accent3>
          <a:srgbClr val="B8AAE2"/>
        </a:accent3>
        <a:accent4>
          <a:srgbClr val="DADAAE"/>
        </a:accent4>
        <a:accent5>
          <a:srgbClr val="E2CAAA"/>
        </a:accent5>
        <a:accent6>
          <a:srgbClr val="8A008A"/>
        </a:accent6>
        <a:hlink>
          <a:srgbClr val="FF99CC"/>
        </a:hlink>
        <a:folHlink>
          <a:srgbClr val="99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4E0035"/>
        </a:dk1>
        <a:lt1>
          <a:srgbClr val="FFFFCC"/>
        </a:lt1>
        <a:dk2>
          <a:srgbClr val="996633"/>
        </a:dk2>
        <a:lt2>
          <a:srgbClr val="FFCC00"/>
        </a:lt2>
        <a:accent1>
          <a:srgbClr val="669900"/>
        </a:accent1>
        <a:accent2>
          <a:srgbClr val="990099"/>
        </a:accent2>
        <a:accent3>
          <a:srgbClr val="CAB8AD"/>
        </a:accent3>
        <a:accent4>
          <a:srgbClr val="DADAAE"/>
        </a:accent4>
        <a:accent5>
          <a:srgbClr val="B8CAAA"/>
        </a:accent5>
        <a:accent6>
          <a:srgbClr val="8A008A"/>
        </a:accent6>
        <a:hlink>
          <a:srgbClr val="FF99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E0035"/>
        </a:dk1>
        <a:lt1>
          <a:srgbClr val="FFFFCC"/>
        </a:lt1>
        <a:dk2>
          <a:srgbClr val="336633"/>
        </a:dk2>
        <a:lt2>
          <a:srgbClr val="FFCC00"/>
        </a:lt2>
        <a:accent1>
          <a:srgbClr val="009900"/>
        </a:accent1>
        <a:accent2>
          <a:srgbClr val="990099"/>
        </a:accent2>
        <a:accent3>
          <a:srgbClr val="ADB8AD"/>
        </a:accent3>
        <a:accent4>
          <a:srgbClr val="DADAAE"/>
        </a:accent4>
        <a:accent5>
          <a:srgbClr val="AACAAA"/>
        </a:accent5>
        <a:accent6>
          <a:srgbClr val="8A008A"/>
        </a:accent6>
        <a:hlink>
          <a:srgbClr val="FF99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4E0035"/>
        </a:dk1>
        <a:lt1>
          <a:srgbClr val="FFFFCC"/>
        </a:lt1>
        <a:dk2>
          <a:srgbClr val="0000CC"/>
        </a:dk2>
        <a:lt2>
          <a:srgbClr val="FFCC00"/>
        </a:lt2>
        <a:accent1>
          <a:srgbClr val="FF33CC"/>
        </a:accent1>
        <a:accent2>
          <a:srgbClr val="990099"/>
        </a:accent2>
        <a:accent3>
          <a:srgbClr val="AAAAE2"/>
        </a:accent3>
        <a:accent4>
          <a:srgbClr val="DADAAE"/>
        </a:accent4>
        <a:accent5>
          <a:srgbClr val="FFADE2"/>
        </a:accent5>
        <a:accent6>
          <a:srgbClr val="8A008A"/>
        </a:accent6>
        <a:hlink>
          <a:srgbClr val="FF99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C94CC6-4178-4613-A36C-D2C90AD97E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TS102810057</Template>
  <TotalTime>30</TotalTime>
  <Words>128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TS102810057</vt:lpstr>
      <vt:lpstr>Rap a Tap Tap, Here’s Bojangles – Think of That!</vt:lpstr>
      <vt:lpstr>Pleasure:  a happy feeling</vt:lpstr>
      <vt:lpstr>Seldom: not often</vt:lpstr>
      <vt:lpstr>Fame: famous or well-known</vt:lpstr>
      <vt:lpstr>Which picture shows pleasure?</vt:lpstr>
      <vt:lpstr>Which picture shows something that we seldom see?</vt:lpstr>
      <vt:lpstr>Which picture goes with fame (someone who is famous)?</vt:lpstr>
      <vt:lpstr>What does this picture show: pleasure, seldom, fame?</vt:lpstr>
      <vt:lpstr>Which word  does this picture go with: pleasure, seldom, fame?</vt:lpstr>
      <vt:lpstr>Which word does this picture go with: pleasure, seldom, fame?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 a Tap Tap, Here’s Bojangles – Think of That!</dc:title>
  <dc:creator>ST User</dc:creator>
  <cp:lastModifiedBy>st</cp:lastModifiedBy>
  <cp:revision>4</cp:revision>
  <cp:lastPrinted>1601-01-01T00:00:00Z</cp:lastPrinted>
  <dcterms:created xsi:type="dcterms:W3CDTF">2013-09-05T14:33:32Z</dcterms:created>
  <dcterms:modified xsi:type="dcterms:W3CDTF">2014-09-08T20:54:16Z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TC010689961033</vt:lpwstr>
  </property>
</Properties>
</file>