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56" r:id="rId2"/>
    <p:sldId id="258" r:id="rId3"/>
    <p:sldId id="259" r:id="rId4"/>
    <p:sldId id="260" r:id="rId5"/>
    <p:sldId id="257" r:id="rId6"/>
  </p:sldIdLst>
  <p:sldSz cx="9144000" cy="6858000" type="screen4x3"/>
  <p:notesSz cx="6851650" cy="92265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69048" cy="4613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1016" y="0"/>
            <a:ext cx="2969048" cy="4613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7EA471-06A7-4A8A-9242-DA711EDF841A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63621"/>
            <a:ext cx="2969048" cy="4613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1016" y="8763621"/>
            <a:ext cx="2969048" cy="4613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CFEA42-0ACE-41FA-B554-3DE1B6877D2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65792F-1434-4A02-9BD4-33F7E2C0B4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56DF8F-F2EA-444A-ACB4-255C6CED569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8C0D28-2915-4555-AE78-686269B0B8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4C2E8D-0E8E-4E72-B986-B3FA24F0309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4691F3-346D-4EEE-838E-F0BED3A782D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1E8A24-4B49-406D-A029-DF6619A654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D37BE1-2E45-4CA8-A0CB-C3CC1E2C04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7A3D2A-8C30-4961-BC56-5ECC61ED0D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E508E4-F69E-4E3A-9723-762849E7BF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1549A5-73BA-4335-8791-57014FF4F4C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B23D44-83EA-4AA6-8E9D-CBBDC864A07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6FBE2B1-B673-4D36-A303-DDDFB7443F4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AutoShape 5" descr="Z"/>
          <p:cNvSpPr>
            <a:spLocks noChangeAspect="1" noChangeArrowheads="1"/>
          </p:cNvSpPr>
          <p:nvPr/>
        </p:nvSpPr>
        <p:spPr bwMode="auto">
          <a:xfrm>
            <a:off x="3857625" y="2714625"/>
            <a:ext cx="1428750" cy="1428750"/>
          </a:xfrm>
          <a:prstGeom prst="rect">
            <a:avLst/>
          </a:prstGeom>
          <a:noFill/>
        </p:spPr>
        <p:txBody>
          <a:bodyPr/>
          <a:lstStyle/>
          <a:p>
            <a:endParaRPr lang="en-US"/>
          </a:p>
        </p:txBody>
      </p:sp>
      <p:pic>
        <p:nvPicPr>
          <p:cNvPr id="2057" name="Picture 9" descr="51Wu7sGrDX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791200" cy="5791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304800" y="304800"/>
            <a:ext cx="807720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000" dirty="0" smtClean="0">
                <a:latin typeface="Comic Sans MS" pitchFamily="66" charset="0"/>
              </a:rPr>
              <a:t>fetches- </a:t>
            </a:r>
            <a:r>
              <a:rPr lang="en-US" sz="7200" dirty="0" smtClean="0">
                <a:latin typeface="Comic Sans MS" pitchFamily="66" charset="0"/>
              </a:rPr>
              <a:t>to go after something</a:t>
            </a:r>
            <a:endParaRPr lang="en-US" sz="7200" dirty="0">
              <a:latin typeface="Comic Sans MS" pitchFamily="66" charset="0"/>
            </a:endParaRPr>
          </a:p>
        </p:txBody>
      </p:sp>
      <p:pic>
        <p:nvPicPr>
          <p:cNvPr id="5" name="Picture 13" descr="puppy-fetc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200400"/>
            <a:ext cx="4191000" cy="31432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762000"/>
            <a:ext cx="7315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Comic Sans MS" pitchFamily="66" charset="0"/>
              </a:rPr>
              <a:t>fled-</a:t>
            </a:r>
            <a:r>
              <a:rPr lang="en-US" sz="7200" dirty="0" smtClean="0">
                <a:latin typeface="Comic Sans MS" pitchFamily="66" charset="0"/>
              </a:rPr>
              <a:t> ran away</a:t>
            </a:r>
            <a:endParaRPr lang="en-US" sz="8800" dirty="0">
              <a:latin typeface="Comic Sans MS" pitchFamily="66" charset="0"/>
            </a:endParaRPr>
          </a:p>
        </p:txBody>
      </p:sp>
      <p:pic>
        <p:nvPicPr>
          <p:cNvPr id="5122" name="Picture 2" descr="http://t2.gstatic.com/images?q=tbn:ANd9GcSsjqifxrtqecGUOyqs2OjAKCJtfAuAMuhC-5elvnUoCBVtH9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2209800"/>
            <a:ext cx="3971925" cy="42464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152400"/>
            <a:ext cx="8229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Comic Sans MS" pitchFamily="66" charset="0"/>
              </a:rPr>
              <a:t>stout- </a:t>
            </a:r>
            <a:r>
              <a:rPr lang="en-US" sz="7200" dirty="0" smtClean="0">
                <a:latin typeface="Comic Sans MS" pitchFamily="66" charset="0"/>
              </a:rPr>
              <a:t>a solid thick body</a:t>
            </a:r>
            <a:endParaRPr lang="en-US" sz="8800" dirty="0">
              <a:latin typeface="Comic Sans MS" pitchFamily="66" charset="0"/>
            </a:endParaRPr>
          </a:p>
        </p:txBody>
      </p:sp>
      <p:pic>
        <p:nvPicPr>
          <p:cNvPr id="4098" name="Picture 2" descr="http://t3.gstatic.com/images?q=tbn:ANd9GcQ6K8cpiAm-rKbfKStO6d5GZWbeV-LcF5w8lA7xOhfRSiOb3gJZG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29200" y="1828800"/>
            <a:ext cx="3048000" cy="43542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13</Words>
  <Application>Microsoft Office PowerPoint</Application>
  <PresentationFormat>On-screen Show (4:3)</PresentationFormat>
  <Paragraphs>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Default Design</vt:lpstr>
      <vt:lpstr>Slide 1</vt:lpstr>
      <vt:lpstr>Slide 2</vt:lpstr>
      <vt:lpstr>Slide 3</vt:lpstr>
      <vt:lpstr>Slide 4</vt:lpstr>
      <vt:lpstr>Slide 5</vt:lpstr>
    </vt:vector>
  </TitlesOfParts>
  <Company>Wal-Mart Stores,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ngoesse</dc:creator>
  <cp:lastModifiedBy>RPS</cp:lastModifiedBy>
  <cp:revision>5</cp:revision>
  <dcterms:created xsi:type="dcterms:W3CDTF">2011-08-11T02:22:38Z</dcterms:created>
  <dcterms:modified xsi:type="dcterms:W3CDTF">2011-09-14T15:55:41Z</dcterms:modified>
</cp:coreProperties>
</file>