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1650" cy="9226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1016" y="0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A471-06A7-4A8A-9242-DA711EDF841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3621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1016" y="8763621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FEA42-0ACE-41FA-B554-3DE1B6877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792F-1434-4A02-9BD4-33F7E2C0B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6DF8F-F2EA-444A-ACB4-255C6CED5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C0D28-2915-4555-AE78-686269B0B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2E8D-0E8E-4E72-B986-B3FA24F03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691F3-346D-4EEE-838E-F0BED3A78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E8A24-4B49-406D-A029-DF6619A65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37BE1-2E45-4CA8-A0CB-C3CC1E2C0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3D2A-8C30-4961-BC56-5ECC61ED0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508E4-F69E-4E3A-9723-762849E7B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549A5-73BA-4335-8791-57014FF4F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23D44-83EA-4AA6-8E9D-CBBDC864A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FBE2B1-B673-4D36-A303-DDDFB7443F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Z"/>
          <p:cNvSpPr>
            <a:spLocks noChangeAspect="1" noChangeArrowheads="1"/>
          </p:cNvSpPr>
          <p:nvPr/>
        </p:nvSpPr>
        <p:spPr bwMode="auto">
          <a:xfrm>
            <a:off x="3857625" y="2714625"/>
            <a:ext cx="1428750" cy="14287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057" name="Picture 9" descr="51Wu7sGrD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91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04800" y="304800"/>
            <a:ext cx="8077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0" dirty="0" smtClean="0">
                <a:latin typeface="Comic Sans MS" pitchFamily="66" charset="0"/>
              </a:rPr>
              <a:t>fetches- </a:t>
            </a:r>
            <a:r>
              <a:rPr lang="en-US" sz="7200" dirty="0" smtClean="0">
                <a:latin typeface="Comic Sans MS" pitchFamily="66" charset="0"/>
              </a:rPr>
              <a:t>to go after something</a:t>
            </a:r>
            <a:endParaRPr lang="en-US" sz="7200" dirty="0">
              <a:latin typeface="Comic Sans MS" pitchFamily="66" charset="0"/>
            </a:endParaRPr>
          </a:p>
        </p:txBody>
      </p:sp>
      <p:pic>
        <p:nvPicPr>
          <p:cNvPr id="5" name="Picture 13" descr="puppy-fe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0040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fled-</a:t>
            </a:r>
            <a:r>
              <a:rPr lang="en-US" sz="7200" dirty="0" smtClean="0">
                <a:latin typeface="Comic Sans MS" pitchFamily="66" charset="0"/>
              </a:rPr>
              <a:t> ran away</a:t>
            </a:r>
            <a:endParaRPr lang="en-US" sz="8800" dirty="0">
              <a:latin typeface="Comic Sans MS" pitchFamily="66" charset="0"/>
            </a:endParaRPr>
          </a:p>
        </p:txBody>
      </p:sp>
      <p:pic>
        <p:nvPicPr>
          <p:cNvPr id="5122" name="Picture 2" descr="http://t2.gstatic.com/images?q=tbn:ANd9GcSsjqifxrtqecGUOyqs2OjAKCJtfAuAMuhC-5elvnUoCBVtH9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3971925" cy="4246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stout- </a:t>
            </a:r>
            <a:r>
              <a:rPr lang="en-US" sz="7200" dirty="0" smtClean="0">
                <a:latin typeface="Comic Sans MS" pitchFamily="66" charset="0"/>
              </a:rPr>
              <a:t>a solid thick body</a:t>
            </a:r>
            <a:endParaRPr lang="en-US" sz="8800" dirty="0">
              <a:latin typeface="Comic Sans MS" pitchFamily="66" charset="0"/>
            </a:endParaRPr>
          </a:p>
        </p:txBody>
      </p:sp>
      <p:pic>
        <p:nvPicPr>
          <p:cNvPr id="4098" name="Picture 2" descr="http://t3.gstatic.com/images?q=tbn:ANd9GcQ6K8cpiAm-rKbfKStO6d5GZWbeV-LcF5w8lA7xOhfRSiOb3gJZ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048000" cy="4354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Wal-Mart Stores,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ngoesse</dc:creator>
  <cp:lastModifiedBy>RPS</cp:lastModifiedBy>
  <cp:revision>5</cp:revision>
  <dcterms:created xsi:type="dcterms:W3CDTF">2011-08-11T02:22:38Z</dcterms:created>
  <dcterms:modified xsi:type="dcterms:W3CDTF">2011-09-14T15:55:41Z</dcterms:modified>
</cp:coreProperties>
</file>