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57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65792F-1434-4A02-9BD4-33F7E2C0B4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56DF8F-F2EA-444A-ACB4-255C6CED569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8C0D28-2915-4555-AE78-686269B0B8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4C2E8D-0E8E-4E72-B986-B3FA24F0309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4691F3-346D-4EEE-838E-F0BED3A782D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1E8A24-4B49-406D-A029-DF6619A654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D37BE1-2E45-4CA8-A0CB-C3CC1E2C04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7A3D2A-8C30-4961-BC56-5ECC61ED0D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E508E4-F69E-4E3A-9723-762849E7BF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1549A5-73BA-4335-8791-57014FF4F4C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B23D44-83EA-4AA6-8E9D-CBBDC864A07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6FBE2B1-B673-4D36-A303-DDDFB7443F4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amazon.com/gp/product/images/0439560667/ref=dp_image_0?ie=UTF8&amp;n=283155&amp;s=books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AutoShape 5" descr="Z"/>
          <p:cNvSpPr>
            <a:spLocks noChangeAspect="1" noChangeArrowheads="1"/>
          </p:cNvSpPr>
          <p:nvPr/>
        </p:nvSpPr>
        <p:spPr bwMode="auto">
          <a:xfrm>
            <a:off x="3857625" y="2714625"/>
            <a:ext cx="1428750" cy="1428750"/>
          </a:xfrm>
          <a:prstGeom prst="rect">
            <a:avLst/>
          </a:prstGeom>
          <a:noFill/>
        </p:spPr>
        <p:txBody>
          <a:bodyPr/>
          <a:lstStyle/>
          <a:p>
            <a:endParaRPr lang="en-US"/>
          </a:p>
        </p:txBody>
      </p:sp>
      <p:pic>
        <p:nvPicPr>
          <p:cNvPr id="5124" name="Picture 4" descr="Rap A Tap Tap, Here's Bojangles - Think of That!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28600"/>
            <a:ext cx="6400800" cy="6400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http://t3.gstatic.com/images?q=tbn:ANd9GcQjRYflLf9hd8aeudWs1GsjHSyFFqOh3DBR_fUbU8LOV0EUaUeHQ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3131919"/>
            <a:ext cx="3810000" cy="3726081"/>
          </a:xfrm>
          <a:prstGeom prst="rect">
            <a:avLst/>
          </a:prstGeom>
          <a:noFill/>
        </p:spPr>
      </p:pic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152400" y="304800"/>
            <a:ext cx="89916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000" dirty="0" smtClean="0">
                <a:latin typeface="Comic Sans MS" pitchFamily="66" charset="0"/>
              </a:rPr>
              <a:t>pleasure – a happy feeling </a:t>
            </a:r>
            <a:endParaRPr lang="en-US" sz="72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304800"/>
            <a:ext cx="89916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Comic Sans MS" pitchFamily="66" charset="0"/>
              </a:rPr>
              <a:t>seldom- not often </a:t>
            </a:r>
            <a:endParaRPr lang="en-US" sz="8800" dirty="0">
              <a:latin typeface="Comic Sans MS" pitchFamily="66" charset="0"/>
            </a:endParaRPr>
          </a:p>
        </p:txBody>
      </p:sp>
      <p:pic>
        <p:nvPicPr>
          <p:cNvPr id="3076" name="Picture 4" descr="http://t1.gstatic.com/images?q=tbn:ANd9GcQdDuP1gHNiWU1WPuTroVsUvD406GfEVHu8k1-Z3btKfTXdWZ-St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9400" y="2819400"/>
            <a:ext cx="5756637" cy="38307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152400"/>
            <a:ext cx="86868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Comic Sans MS" pitchFamily="66" charset="0"/>
              </a:rPr>
              <a:t>fame –famous; </a:t>
            </a:r>
          </a:p>
          <a:p>
            <a:r>
              <a:rPr lang="en-US" sz="8800" dirty="0" smtClean="0">
                <a:latin typeface="Comic Sans MS" pitchFamily="66" charset="0"/>
              </a:rPr>
              <a:t>well known </a:t>
            </a:r>
            <a:endParaRPr lang="en-US" sz="8800" dirty="0">
              <a:latin typeface="Comic Sans MS" pitchFamily="66" charset="0"/>
            </a:endParaRPr>
          </a:p>
        </p:txBody>
      </p:sp>
      <p:pic>
        <p:nvPicPr>
          <p:cNvPr id="2052" name="Picture 4" descr="http://t3.gstatic.com/images?q=tbn:ANd9GcRrwT6icvY5waNllrsEpTgq7Qk-jG1R6z5Usu1-9Y3JtDJqbFv99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2891827"/>
            <a:ext cx="5029200" cy="37843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14</Words>
  <Application>Microsoft Office PowerPoint</Application>
  <PresentationFormat>On-screen Show (4:3)</PresentationFormat>
  <Paragraphs>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Default Design</vt:lpstr>
      <vt:lpstr>Slide 1</vt:lpstr>
      <vt:lpstr>Slide 2</vt:lpstr>
      <vt:lpstr>Slide 3</vt:lpstr>
      <vt:lpstr>Slide 4</vt:lpstr>
      <vt:lpstr>Slide 5</vt:lpstr>
    </vt:vector>
  </TitlesOfParts>
  <Company>Wal-Mart Stores,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ngoesse</dc:creator>
  <cp:lastModifiedBy>RPS</cp:lastModifiedBy>
  <cp:revision>10</cp:revision>
  <dcterms:created xsi:type="dcterms:W3CDTF">2011-08-11T02:22:38Z</dcterms:created>
  <dcterms:modified xsi:type="dcterms:W3CDTF">2011-09-14T15:55:07Z</dcterms:modified>
</cp:coreProperties>
</file>