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FF7F6-AD64-4B0C-A29B-57A33A65D9F8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723E-63FE-4D02-8A8B-F7D908FF6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120650" y="-614363"/>
            <a:ext cx="9620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120650" y="-614363"/>
            <a:ext cx="9620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" name="AutoShape 8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120650" y="-614363"/>
            <a:ext cx="9620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4" name="AutoShape 10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120650" y="-614363"/>
            <a:ext cx="9620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6" name="AutoShape 12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120650" y="-614363"/>
            <a:ext cx="9620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AutoShape 14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120650" y="-614363"/>
            <a:ext cx="9620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" name="AutoShape 16" descr="data:image/jpg;base64,/9j/4AAQSkZJRgABAQAAAQABAAD/2wCEAAkGBhQSERUUExQVFRQWFxgYFxcYFhYYHBgbHBobGBkYHB4dHCcfGhkkHBccHy8gIycpLCwsFR4xNTAqNSYsLCkBCQoKDgwOGg8PGi0gHiIsLC8zMiwtLCwsNTAvLC41LykpKiwsLCksKSwsKS4sKiwsLCw1KS0pLCwsKSwsLCwsLP/AABEIAIQAZQMBIgACEQEDEQH/xAAbAAACAwEBAQAAAAAAAAAAAAAEBQACAwYBB//EADcQAAIBAwIEAwcDAgYDAAAAAAECEQADIQQxBRJBUSJhcQYTMoGRobHB0fBCUhQVIzNi4RYkgv/EABoBAAIDAQEAAAAAAAAAAAAAAAMEAQUGAgD/xAAvEQACAgECBAMGBwEAAAAAAAABAgADEQQhEhMxQQUiUSNhcaGx0RQVUpHh8PGB/9oADAMBAAIRAxEAPwA1K9FWUVK0BlIvaJuGcTVYtkGeZhPQZxTm24OxB9DNc/esTZLd7hz17UdwdAjXV2AIP2zSNNrAhWl3rNKhBtQ7/wCZ+saGqe/AYL1IJ+Qj96E0/F1d+QAiZ5Sf6o3oe9df/EkIASEA8RgAYJPnvtRmuXAI33xEq9I/EyttgZh6e8F07G2RjYFT285/WipoDh99ua4rNzFIkwAJIMgDsIoPgdybdwcx94xLCfTBE7iagOAQPXM6NLMCTtjHz7x4DWd5jGB/1SscX5NPO9weEhu/n5Ux01zntqxEFlBIqC4sBVTvieNLUEO42ziSxfnH3/bM0QDQ94xEDPQ4z5VrZYmZj0oFFq1t+HZstjM7vQ2A3quFlnNSpcWpVgIhMVqNsfSoGxPbfy/cVXnJI6eX79qUOspzw53JxjvGV0N+OPGwGc9oIvDybCocEEE/WYrLV6O5zubYBDrBzEH+fmm1eCitSpGJ5NXYjZ69fn/k5+0lxGtk2mhOYY6luvpW1stavczqzFl6Cc4x9ooLinHrguOEmAeURmCNzHU9qpoeJ37bBmJuLgMpInOxFJcSKQoJ2Me5zvlio3Bz177xnpdFd8asAPeGWeemZUDvmK81WqH+Itog/wBsgY89x6RTbTXw6hh16du4PmKE0/DFtM11mk5MnEdzTBrOAEgk1Cks1vUDYD16bxdreGveuuVUqB/dgMQKc6G4Sg5kKEYg/p5VuLwxkZmPlvXs13XSEYsD1gr9W1yLWRsvSVe2DXlshcferM0bkD1rN7ZIkjAEmD54j50vq3FA5qrlp1pE5x5TNgTRnM7en8+VSqMT/bOT/V6H9alLVa28oCaifhj7xq3R0ByBYB+/2lC3KvNBnEnsJ2+9UWyTkGDJ/nY0QVkR3FeIsQO1GTw5Vu5pJP3gW8TdqOSAB9MfeWpPxXjihWt2yTc28IkD596945xB1KpbMEzzMBJA9OlAaG21vAUlj/wEyenN/OtG1F/CMCK0UcW5hnCOCC9uSoHxcvUjceZrreB+z1q8shNm3IOSMg59dqX8HtnT2WN0EMDzeHODufl/N6G437UOzINO/jG5RiVAiIAGC5yc/DFUOWsaaMqlVfvxvmAaN2XU3UHiQXLi8wAHw7ExiZxPrTPU2A6MpwGBGPOqWyiQsgEjqQCf3rVHVucc4BUYHhMmJzOY2271e8xdNV7Q5mf5baizyCBNw5UQy7BFDdsAiCNtutY6TTqlxWD+GCAriG7wAfWmNuLlscwBDDI6Gaz/AMvt+HwzymRJJj6mmAM4IgDtsYJasISrG7OTcAaNojrsKNXUKWjmUzkAHeJE/Y/es/8ALbQEcgyCvU4O4q+l0ttfgAEeE5OMzBnzM/OoIBPCceskFgMjM3KgbVKj1KMAAMCDJJOTKA4rPhze9bJhTtG/qa9vHwNifCcd8VfQkNaW4igMrBWOQDIHT9arvELHVcIcSw8NrrZsuuYxPsfZdcSG3mSZPmDg0osWvdMFYDwtmMbHp9ZimXC3vc0liBMMCJWJ6Ge3Wr6AAX3FwyBPNI6D8iKqqi75Vj1lxcoXDKMYmHtnobeoS0is3vILKAccsSS30rnOE6BlCMoPIPjMY2gTXZ8G01ll1FyedcqJBB5IkfzypNe062lS4Z57octnPKw5VmMHJH0otXsyo6xW32gZuk5f2vb/AFEHUL9JP8+lIheIggkdwCevSmHtHc5tQ/rA+QH61rd9k9QtsOUxE7gkA9xQ9Q4NpMe06haVX3TGxx28gAVyYGAYPoBiaM/8n1NuDcsgqRIPKy/famfs57H3UvLduqVCeIZEk9JrqdVoDdRk5oVgZO5FDGtesgAwdmkrty2AJxI9scq4tkEAxmRJx+PzTHTe0tu5dJMqWCgAj6zFIuN+z13Tk82U/pYbH9jVPZ6zN9fKWP0Jqefizn9SJ5tMvJNY6Tt3qVCMCpWpU7TLEbyosgpzsSE2H/InaPLFD6XiAV+U4UpDgT3EPHeR9BWer9oH92qFAR4WnzEgx3xigdNfhXuN49uYxt0UFf6RmAdqzZv4ibH3J7S/ehqwEr2A7+pnX6rRLd8SXFCcogEwOcRv1rLT2kt35YqSF/1RzFgPIk+VY8MuaM25voEOxktuN6F41wu29s3NJd94oM3LRMNHeIBIFRXauSQs6yxIWxozs8Vti37u2Bz3WiAMKDOT8thSHjF8PfFpSYDKJnblGB9ifmKJs6JluWuQgvcQMx6IBj5mB9qBtKFZnxALRE9AZbPkBnuTXavm0DH97wj1qKic56/xEvCuGHUaokDwK5Zj0wdvntX0h7aspVgCGEEUq9ltEqaZIiXHOT3LZ/FOLY+xNI25zxesZRg3lI6CatbAgeX4rK5ogWDmfCDABwZ7jqatcvAlFmC0wIPTeiXcAH0/FTwhiT2gS5VFEX8S4at22yESCD/1964LgHD2t3GLiJQhfUsFP4NdpxnXOrKqNEjMeZxS25lyfP8AE/vQEcPeKR3IhbXIoL+6WapUapW3EyM5cuSoEnEYms7jlQ0HBEN5iQfyK2t28DyH4xWV74TWP6GbQAFY502ml5+KUDTM5O9dOmgtNaDLCsN26q28+lINJZ5XXztKaf6dZtRsGmSPSPtVhT5qxMZq/JrG/wCRDxVXC86r4btq2JB+HxHn9FkfeKwnlsnnICwd5wGIHizvHbauw0PD7V3SlLmDZDAkDoctjqrCDHp2rj/ajTRbCWyXW77v3RPxEHMHzBWJ9KHpymWLdcGXjuzBFHTIj7hOttNbUI6EKAIUjHlTEDPMNuo/WkfA+BW9Mvh8Vw/E3byFN1vnfYd+/pSYTy+b+Y0bMPlN5e+zcvhYr2Ig/KDuKH0994PvXUr35Qsdyc1d9Qs7iqa62hRlYwrAg94P5pfmYyGPzjGMrsNvh9Itbidm7fAS4rFB9eUTg/1VmP3P3j9KScJ4X7i6zcyssELEzB74ximujnl8W/75/Wi+HUq2sDKc43iviFnDRw+s3apXj1K2czeIguLBYdmP3M/rQrjejdesO3mFP2j9KCZ6yd68NrD3zX6ZuKlT7o5uM0WbixK2Rg9YOftXQaF5KkYBEkfLFINIwNqyP+DA/WmPDtSVIQ7qshv7l2Hz70bSvgcBmf8AF9P5hao+MZ6Tigs6g9Q6gkenhP1EH61bjPCPeFrqG2tu2hZCpYFCoJ5eXaCcYiJqtx7TrBDKTEkAHYzGen71hqr+mlQvMA5924B/pIOQJwQal6Dxlh3nOn1qCsK3UQAatgnNzSwUNyDJjIO8ZESR51nqr9y4FPu2HL1CmD9J+tC+8W3PJLMoHxf/AECwA3Aj7010U3LYPvBkDEcuBPSar7yCOH95eVV2Y4139IFotZaDZaD2MD8xTLUcQRhJBMbYx9sUFr+HkgA5AOQCokfMT9KRghSVR0VgTHMeUjqpnaa5TT1YyvQz3MsOzdYbdRRPK0tcMQWwJwAB03pjbaR/PSkhvPykXHLEg/CUcf8AWaa6FItr6VY+E0hLmPXaIeIuWRczd6lR6laWUs5/iBPMd5B+RG4z6UGl0HfBrq/8Db/sX6CsW4ak/An0FY+y0OxbHWbenTmtQpMTHiQtW7RIJALrj5EUFq+KXLrK6HkC4UfmfWuqPB0IMomI6Dr2qg4Tbj/bSPQV5H4d8TltOjk8RBBiNOIXbkK9yB1AxNNbF9Ig2wY6xRQ4Pb5iORJGNh0r1+GoBPIkEkbDpv8AmjfiT6QtNNNS8KAQJ0sdUiNoJETvEV7rLKkC5aJYyAysxGD4dxkjyos8OQGCq7A7dxNXGgtwSFGMVyblbYrO2UY8u0VW7OpLBAQoc8u5YgeVXfhX/sJajCgnPU01t6JZEAT0rU6ZA0lRzQM9fKgWgFvZjAx84olRGS5BJiizoFDOrKN526EUcoottLbwSiknyEnMVZdLb/sA+VWWn14prCsu47yuv8Ma2wsrbGBOKlG3NMn9gqUx+bp+kwX5NZ+oTK6KqKlSs/NOOktUWpUr2ZOBPTvVOT1+tSpXsme4R6SMk7zXnLUqVOTJCj0kXFWBk5rypXgZJAlmb7beWaqr1KlcmeAEvcunFSpUqJ7E/9k="/>
          <p:cNvSpPr>
            <a:spLocks noChangeAspect="1" noChangeArrowheads="1"/>
          </p:cNvSpPr>
          <p:nvPr/>
        </p:nvSpPr>
        <p:spPr bwMode="auto">
          <a:xfrm>
            <a:off x="4572000" y="2667000"/>
            <a:ext cx="28956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Kirby" pitchFamily="2" charset="0"/>
              </a:rPr>
              <a:t>King of</a:t>
            </a:r>
          </a:p>
          <a:p>
            <a:pPr algn="ctr"/>
            <a:r>
              <a:rPr lang="en-US" sz="5400" dirty="0" smtClean="0">
                <a:latin typeface="Kirby" pitchFamily="2" charset="0"/>
              </a:rPr>
              <a:t>Color</a:t>
            </a:r>
            <a:endParaRPr lang="en-US" sz="5400" dirty="0">
              <a:latin typeface="Kirby" pitchFamily="2" charset="0"/>
            </a:endParaRPr>
          </a:p>
        </p:txBody>
      </p:sp>
      <p:sp>
        <p:nvSpPr>
          <p:cNvPr id="11282" name="AutoShape 18" descr="data:image/jpg;base64,/9j/4AAQSkZJRgABAQAAAQABAAD/2wCEAAkGBhQSERMUEhQWFRQWFxgYFxgXFxcYGBcYGB4YFxQcGBoaGyYeGB4jHBgVIC8gIycpLCwsHB8xNTAqNSYrLCkBCQoKDgwOGg8PGi4lHyQqMCk1KiwqLCwsLC0yLy0sLC0vLC8sLCwqLCkwLCkqNCwsKSwtLCwsLCwsLCksLCwsKf/AABEIAJUAdQMBIgACEQEDEQH/xAAbAAABBQEBAAAAAAAAAAAAAAAFAAIDBAYBB//EADoQAAIBAgQDBgQEBQMFAAAAAAECEQADBBIhMQVBYRMiMlFxkQaBodFCUrHBFCNi4fAzkvEVY3Kisv/EABoBAAIDAQEAAAAAAAAAAAAAAAQFAgMGAQD/xAAwEQABBAAEBAQFBAMAAAAAAAABAAIDEQQSITEFE0FRImFxkRQVgaGxI8HR4TJS8P/aAAwDAQACEQMRAD8AuoK7XVFditAkaDcRxZt31YLmJSI9/tV3CcUVlUsQpYxE89tKjupmxKdFn9aDNhBluNzDADpJMx9KWmV8byRtZWhbhop42g6HK3X1JFfhaulUF3GqlsO3MDTmSRMU3AcQW6DlkEbg7ijuY26vVJjA8Nz1pdWpUxQNxkH4VBJ9Z0+lQLhHF4urd1vEDPLQRQ7DX7hvXezAJJgltAoGm3Or/DbrZ7iM2crlJOwk7gDlFUNkEm/dGSwOgJDf9Rf1RDPy50gaB8IuD+IvZj3iSB1APL6VawN4reuo7GSZWdsvSpNmBAPnSg/COaSOwBRMmql1iDqfT9p8qrcN4ubt11gBQJB57xrRLKJnntVU0YxMdNNaqcTnYOXxts1smYe6WBJI9AZj51MDVXtjOnzB5dYqxakiTXsPiI3ExNNlu6hPC8DmuFB2y7cNcrtwUqNQahWu1xdh5HbrSZwNNz0qBlYBmJFLzYZHHKGm+1KpYE4i4fJVHvr96rnh7dneBG7Fl6xqKK29RPnXTUOU1w9/uiBiXsOnSh7LM4nFFltSCFUQTGm+p9qmwnEAHvlfE5GQRvOg+9H7rAKS2wBJnaOdZ+78SIAGFsFz4RpIUfm009KHMfLNl3/bI44tszMnL77HubUvDcQtt72cwevMydvcU3AYlgbgCntbh000A11J6TS4dxa1euRdtqtzcE6g/wB60ArsceYCnbWoy4oAm26kAH6IJxS0lq0qDxjvBucjUn5nSuccugpaYGLhgiN4I1+sVzGcMe7iCSCE2nllHl1NG/4ZZByiV0BjUelRDHSZhVDb+1bzmQct5OZ2pP16fyEC4GRadluDK7ZYJ59K0FJkB3APqBXaJhj5bcqAxU/xEnMqiVA9k6kHU/LTympbMDQfOk7gamoyCX0jTcTy8qAxMkODPMDdTv3RWGilxY5d6DbspGuyfSlUbXhvmWftSqqPi8WUZ9/Qq2ThMuY5dvUJqCZ/Lz9elRPpoPnrBPnrU5tSsTyj6VHhjInz/Ub0M7AzunzOoAkmtwPXzRsfEIGYcgWSABexN715KSzcDDSnkU6g/GOMlCEtFTcJjfw+vWtAXBjbcs1lL3eFLjuJkdisZnBnov8AeguG4NncQhMbn8On+elWWwbj+bdYM40AkHprH6VteG4A9nkQwxA1P1mkWLxNuT3BYS2knos8Pg12C5lEZiTA1A+W/lFO4VjQSbczlJUGCp05EHUEVtcLxSzhlFu88uqkk5Tl05A+eoEViMJw4tda82ma4zgDybwg+lTwT5C9QxrIg3RFgKEYfGXe+HDa58hynUg90baabedFyYGpiktOjr1SYIXc4lcXU2zlyzJBBBidfqKlHESLIuZcxPJZ8yPltXWu3O1ZSDk0yjLIYQZJadDMCobOLuwk2igDlSFAIyxp6CdJqFqVKxhcQz3HBEKoXQjWWEmfTarJ1UgAbyT1HhA+hoe3EroTN2JJzERPSQffT61awdxyz5lCqDpvJ2M9edVSRNloO6aq2OV0Vlqnyaajma5UlylRDGBjQ0dFU95e4uPVRqa7FJapWb+dzPhBgDz6nzqvETthbmKlhsO7EOytXOK4wKjKD3ypiOXU0AwPDZgaFvQ97z15n2r0nA4G3vlXXoKH8c4GiRctd3bMBt6xyg86UHGtmdRCc/LzA3e0B4Z8PNdeHICrGi8ydRvsKv8AGPiVbBW0zSyHK4AOY7FWU7Cr/wAPYnK4Djxc4gAjQDroN6D/ABPg7eJe5dtoBkgZhM3GnWPOAJ96DrPIc2yLD+XEMiH4i+2LuqxkIs5ASJ82ZoEEnTpV/H8YSyVDz3hOgnbzqLBcPYMt0aoBBIIJE7SAdBQf4vuTcUDcL9zTNjuRCXN3tLhF8TPlftVo1Y+JrIuAkyI5jmdNjU2CxaM90oRlz6a+8CvPyO7B69NOVPR9AdqDZORNzjvsmD8G0xcppob2vSjXKw2Ew2MuCbXaZQJEEgEdJ3NPHxBi7TBbo/3oJ+lMm49h3SZ2BkB0W2sguWCicsAyY1ImBTbN3MNoOxB5Gsjhviu6jgkDxEkCRM/4KKcG4+rnIVOYsTO41oeDGPdMQ8jL0RE+CDIgWg5uqOPSpPSp0EnTVqLgzi6roVXOFLLoZUA7TzPSpbdkuYUgAeInkPWq6YrsirLuHXN/3Fk6R56GlOLlEj+W3Wt0ywsXKZzX6XspmN1mG4Ed0rmMkcj+Wr/EEudkpdzIJWcveIOq5hzqz/D/AMhntEM0yIPI8vlVZ+EXP5ltu0IYZ80rDRqf/GDsKWCJwNUnRmjcLvdOvXbYwnfbK5E299WiQNParuNw1u3gkyiTplYSDmaFke9U7dlDhlDiSGAUz1gn2miGOvoxtYddSoV2jZQu0nzJoqUUCTtSDYMzgFn8ZgreHZVAEm2Q5G8swKz5nRtKw/xDczX3PKYHyAFajH4o3b4AYyHLExpB0AnoutZdcIb2IyJrmf2g6/SqpP04Q1X4fxzOee32tOwvwtfe32i2yQ0FdpPUDyNPwfwpiLuotPBMSRAHnvXqGFUKqgDQAAfLSnYPArbSEBy5i2pnfegg4kaeqJc8jQir0Q7BcOFq3btLIyDST7/WhnxH8MvfGdXm4BAU7QDOnWTWoa3Ow1IOvl1qPDYAooVnLsNSxETM8qpDXA5lY54sNXjuKwjI2VwQ07HQijHwtZm4x5KpHzPd/etN8dcKDWhdA1UiSN8p0+lCPhWxlW4SIJZVA9JYn6Vfeam9yB91XOajc7yR96VJqVbALHrlzilgYcpOVmAYdYYSD660Ea4Ll0aQqkkTu5IiR0FV71xWUHL3o89Pam4TEC2ylhNsnvr08x+UjzFZNry1paOvVaqaASnP26LS8Gw2Zz2d/IwOoiTJ+cUYx3w5iuzYLe7UEhip7p0/UdJrE4C+UGdAZBYFjt3iCk+mvvWg4cuJuPK37gYa6EZfYg1OPnE2DoleImgw5DCNT2QtMbce6LbAgrKi2N52mSN6s4K6bfaIZ7XKQ5icoHiJPpMDnpRi4Ha+j3Anbgd1lEdoF1IInxAeW9BX4lktFgAXvs2Y8wo1MdToK7KTWp6plh5GygOa0aBU8FZAzvr3c2pG5InX5AUS+DuEC3Z7Q6vckz5CdAP1qpetZrMK0nJAM6Bm3+egrS8MtFbVsbwoGnQV2QhrGtd5lQL8znub5D2CsJpp5f8ANWB4CKgZoYE8/pT7iSGWWXNpI3HofOgwcpICJd42NJU1hd6eVE9aHLxq0kIzMpGhzjU9ZG9WO1llI2g6+xBqeZgbqqpGSZ8xFIZieJi5mtZBHeBJPIT0oVYtjNPOST7BfvU9i1Oc9I964g26qD76/vQ3DHumxbb6WV3iHggICc1Kk1KtyFlVlrXhHoKTLNTLagR5SPbSojWPcKcQtqw20FT4D/RuAgeMR08P+fOtVw+4yMpTefeeVZ3hyj+Gvn8rr7Ef2rQYG8O43LfTcUXhTYPqsrxsVKwjt+6IcTxEXrAAH+spHnoYIHyNAuOcDFm53VZQGOxMZGMll/8AlhyBmjmKSVzKQSvfRt+8NR77H1ozf4kz4VLlq2LjShyxmgHxQN9jXJyWSAnZEYF+aIgbrzzjeL7GyGSPEABGnOrvwtxy9fUzbAUfi1j6/tUHxHw9XxC2VICFy58lEAke5bStBZyhQqABRsB/au4oiWQObppujMORHEWkXqrqHkdZpM0DzHI1SuXgq5nMCYAgyTUbcXSIE0DO+Oquj3RMIf0FhWblmSJ+uooH8T/EV3DhEQeMeI8jtp1o9hbxZZjTyNBOPXkdCrp3AfETGU9DQzZ20AdUTy6P7KnwniTPhma5EhiMwGpgTJ+dXV5+v6aD9KHYeyotpbTwMRGszJ1M/KiFlYUelMeDMa6d8gSzijzQanPXKT0q1YSJAbqQzj+qffWq7LrVzHpDk+ag+2lUWesriW5ZXDzWtwbs0LT5IhwkzZxS+YQ+xaifCSVdkJlYDDTaZBH0oVwS5rfHnbH0P96IISpFxRJVYYfmXfTqNxUIH5H67ILicHNioDVaHDNCefeJ/tUXw7xsWiV1yAlQTpKjYj0mKjwOOWFaJRgD8jVt7tlmVmDALMAwVM+YjTajpouYAFn8HiBATfpSj4tw22bV+6b5cRKKQuZHJH4vKJEGgykFIBJuZQROi5tZUldtIg9aI4m7hi4RVIS6GV4OoIEqw/SgedELdmCzqqnvkNJkglRGwig3s5Y8WqeYeX4g5YzRVq2t+4kRKkT449YkE6fKq63+zMPbYxzgNH+01f4U5uqWN2dx4QIJ/WprvDyAYY6ggQQpHoeR+5oD9NzznR7mzMoNHr0UNnjlvYZfSWU/+yx9aZisULoylCU0kQGHTwk0JxeHVMhbunMQzM2adNDIHI1A9u60G3cSIg5XVc0bSIGup1q90DKyk16fyqw8/wCTVfbEDtNCFCAkAgrJiABIHnRBaCX2zFVJckNEMcy+Rj/mjSiKacHiDA6vJLuJG3NXXNKk9KnyUoBxC5qdRIO39OkRVNbgJjY9a0VzgwbdidtdOXyqrd4Am0t7j7VkZpWveXBbPD4d8cYaaVThrZWuD81tvprXU+I0VAU7zlRAjYxzq7Y4MqmQzTqNY56HlVdfhW2pnM/uPtVbXN6qySBziEK4fxi/bMeJZ0nYTrRFMZcumbjdz8o0n151ZX4eX8z/AE+1OtcCUbO/0+1FDEtVUXDoGP5haCVPb7Bt11HOT9CDUZwFgxDMMs5YcyJ8idfrT/8ApoH4m9l+1I8Kn8Tew+1cOIYd0dyWb5Qu4zh8289u4WKD+kMI10gQT61QbiFzdEuEGCQwDA+mlErPDMuzt7CpEwhAjOdNNhUbw79XX9ELOybLUVUdwUO7O46G/egAeFeXlJFVrPCQcOXygzJmP88q0Jw5Nrsi/diNhNSYfB5UyBu7ryHOgSX6kd/soiCgBXRC8PgkhWURoDoTHtMVbFS2+FBQALjQNvD9qlXh/wDWfYfatGziEDW7V9EifwzEOP8AaqvSqzcwA/OfYUqs+ZwefsofKsR2HuuFYpsyPmf2rlKs01ax2w9U5H09DI/f9BTnbMZ8zP70qVWWqi0flIPIb+ofuD+1IXYBG/35GlSrgJXi0UVFdxEhRG0j9/3pX70sT0A9gBSpVbQpDhxB912zeg+oINJLhiP860qVQfpVK6PxAk91P23dIj8KifQk/vTbVwgqeoNKlUbKnlCRueKddCPenpcpUqg8qTAPwnu1KlSqCsX/2Q=="/>
          <p:cNvSpPr>
            <a:spLocks noChangeAspect="1" noChangeArrowheads="1"/>
          </p:cNvSpPr>
          <p:nvPr/>
        </p:nvSpPr>
        <p:spPr bwMode="auto">
          <a:xfrm>
            <a:off x="120650" y="-584200"/>
            <a:ext cx="942975" cy="1200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84" name="Picture 20" descr="http://t1.gstatic.com/images?q=tbn:ANd9GcTiWfVca_gdFTAYqFGqECneGVS-jA_i-A4Xi0vLA3nZuv4WyXy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2133600" cy="27884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276600" y="1143000"/>
            <a:ext cx="487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smtClean="0">
                <a:latin typeface="Kirby" pitchFamily="2" charset="0"/>
              </a:rPr>
              <a:t>Matisse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" y="609600"/>
            <a:ext cx="7924800" cy="5334000"/>
          </a:xfrm>
          <a:prstGeom prst="rect">
            <a:avLst/>
          </a:prstGeom>
          <a:noFill/>
          <a:ln w="38100"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xplosion 2 16"/>
          <p:cNvSpPr/>
          <p:nvPr/>
        </p:nvSpPr>
        <p:spPr>
          <a:xfrm>
            <a:off x="4419600" y="4572000"/>
            <a:ext cx="1676400" cy="1143000"/>
          </a:xfrm>
          <a:prstGeom prst="irregularSeal2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1 17"/>
          <p:cNvSpPr/>
          <p:nvPr/>
        </p:nvSpPr>
        <p:spPr>
          <a:xfrm>
            <a:off x="3810000" y="4572000"/>
            <a:ext cx="990600" cy="1066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2 18"/>
          <p:cNvSpPr/>
          <p:nvPr/>
        </p:nvSpPr>
        <p:spPr>
          <a:xfrm>
            <a:off x="6629400" y="4572000"/>
            <a:ext cx="990600" cy="12192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 2 19"/>
          <p:cNvSpPr/>
          <p:nvPr/>
        </p:nvSpPr>
        <p:spPr>
          <a:xfrm>
            <a:off x="3886200" y="3962400"/>
            <a:ext cx="1295400" cy="838200"/>
          </a:xfrm>
          <a:prstGeom prst="irregularSeal2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xplosion 1 20"/>
          <p:cNvSpPr/>
          <p:nvPr/>
        </p:nvSpPr>
        <p:spPr>
          <a:xfrm>
            <a:off x="7086600" y="4038600"/>
            <a:ext cx="1295400" cy="1143000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xplosion 1 22"/>
          <p:cNvSpPr/>
          <p:nvPr/>
        </p:nvSpPr>
        <p:spPr>
          <a:xfrm>
            <a:off x="7391400" y="3429000"/>
            <a:ext cx="914400" cy="990600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xplosion 1 23"/>
          <p:cNvSpPr/>
          <p:nvPr/>
        </p:nvSpPr>
        <p:spPr>
          <a:xfrm>
            <a:off x="3810000" y="3276600"/>
            <a:ext cx="609600" cy="838200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6477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latin typeface="Kirby" pitchFamily="2" charset="0"/>
              </a:rPr>
              <a:t>teased</a:t>
            </a:r>
            <a:endParaRPr lang="en-US" sz="11500" dirty="0">
              <a:latin typeface="Kirby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685800"/>
            <a:ext cx="419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gency FB" pitchFamily="34" charset="0"/>
              </a:rPr>
              <a:t>To annoy  or bother  someone</a:t>
            </a:r>
            <a:endParaRPr lang="en-US" sz="4400" dirty="0">
              <a:latin typeface="Agency FB" pitchFamily="34" charset="0"/>
            </a:endParaRPr>
          </a:p>
        </p:txBody>
      </p:sp>
      <p:pic>
        <p:nvPicPr>
          <p:cNvPr id="14338" name="Picture 2" descr="C:\Documents and Settings\bev rose\Local Settings\Temporary Internet Files\Content.IE5\FE2ZJF7U\MC91021736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86000"/>
            <a:ext cx="6163817" cy="3705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114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latin typeface="Kirby" pitchFamily="2" charset="0"/>
              </a:rPr>
              <a:t>ordinary</a:t>
            </a:r>
            <a:endParaRPr lang="en-US" sz="11500" dirty="0">
              <a:latin typeface="Kirby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5486400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gency FB" pitchFamily="34" charset="0"/>
              </a:rPr>
              <a:t>u</a:t>
            </a:r>
            <a:r>
              <a:rPr lang="en-US" sz="6000" dirty="0" smtClean="0">
                <a:latin typeface="Agency FB" pitchFamily="34" charset="0"/>
              </a:rPr>
              <a:t>sual, common, normal </a:t>
            </a:r>
            <a:endParaRPr lang="en-US" sz="6000" dirty="0">
              <a:latin typeface="Agency FB" pitchFamily="34" charset="0"/>
            </a:endParaRPr>
          </a:p>
        </p:txBody>
      </p:sp>
      <p:pic>
        <p:nvPicPr>
          <p:cNvPr id="15367" name="Picture 7" descr="C:\Documents and Settings\bev rose\Local Settings\Temporary Internet Files\Content.IE5\E58H3CUL\MP90043051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609600"/>
            <a:ext cx="4267200" cy="3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90600" y="2673418"/>
          <a:ext cx="3505200" cy="3431406"/>
        </p:xfrm>
        <a:graphic>
          <a:graphicData uri="http://schemas.openxmlformats.org/presentationml/2006/ole">
            <p:oleObj spid="_x0000_s16386" name="Picture (32-bit)" r:id="rId3" imgW="1809720" imgH="1771560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33400"/>
            <a:ext cx="5867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smtClean="0">
                <a:latin typeface="Kirby" pitchFamily="2" charset="0"/>
              </a:rPr>
              <a:t>crept</a:t>
            </a:r>
            <a:endParaRPr lang="en-US" sz="16600" dirty="0">
              <a:latin typeface="Kirby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1447800"/>
            <a:ext cx="3505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gency FB" pitchFamily="34" charset="0"/>
              </a:rPr>
              <a:t>To move slowly and carefully </a:t>
            </a:r>
            <a:r>
              <a:rPr lang="en-US" sz="3200" dirty="0" smtClean="0">
                <a:latin typeface="Agency FB" pitchFamily="34" charset="0"/>
              </a:rPr>
              <a:t>(like sneaking up on someone)</a:t>
            </a:r>
            <a:endParaRPr lang="en-US" sz="5400" dirty="0" smtClean="0">
              <a:latin typeface="Agency FB" pitchFamily="34" charset="0"/>
            </a:endParaRPr>
          </a:p>
        </p:txBody>
      </p:sp>
      <p:pic>
        <p:nvPicPr>
          <p:cNvPr id="16387" name="Picture 3" descr="C:\DJInkers\Grins\Color\Out There\grass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410200"/>
            <a:ext cx="4671588" cy="823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Picture (32-bit)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bev rose</dc:creator>
  <cp:lastModifiedBy>RPS</cp:lastModifiedBy>
  <cp:revision>6</cp:revision>
  <dcterms:created xsi:type="dcterms:W3CDTF">2011-08-21T03:43:59Z</dcterms:created>
  <dcterms:modified xsi:type="dcterms:W3CDTF">2011-09-14T15:54:20Z</dcterms:modified>
</cp:coreProperties>
</file>