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2AB6D-F9A5-4E6B-9D2B-2BF89D7A52DB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25BAB-E312-4F00-AB1C-1F23E7F96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If Kisses Were Colors?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10" name="Content Placeholder 9" descr="If Kisses were colors.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0" y="762000"/>
            <a:ext cx="4977163" cy="4705971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Author: Janet Lawler</a:t>
            </a:r>
          </a:p>
          <a:p>
            <a:r>
              <a:rPr lang="en-US" dirty="0" smtClean="0"/>
              <a:t>Illustrator: Alison Jay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57600" cy="116205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Century Gothic" pitchFamily="34" charset="0"/>
              </a:rPr>
              <a:t>sparkling</a:t>
            </a:r>
            <a:endParaRPr lang="en-US" sz="5400" dirty="0">
              <a:latin typeface="Century Gothic" pitchFamily="34" charset="0"/>
            </a:endParaRPr>
          </a:p>
        </p:txBody>
      </p:sp>
      <p:pic>
        <p:nvPicPr>
          <p:cNvPr id="10" name="Content Placeholder 9" descr="If Kisses were colors.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0" y="759460"/>
            <a:ext cx="2846814" cy="5598736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  <a:p>
            <a:r>
              <a:rPr lang="en-US" sz="5400" dirty="0" smtClean="0">
                <a:latin typeface="Century Gothic" pitchFamily="34" charset="0"/>
              </a:rPr>
              <a:t>to reflect light like glitter</a:t>
            </a:r>
            <a:endParaRPr lang="en-US" sz="5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entury Gothic" pitchFamily="34" charset="0"/>
              </a:rPr>
              <a:t>streak</a:t>
            </a:r>
            <a:endParaRPr lang="en-US" sz="5400" dirty="0">
              <a:latin typeface="Century Gothic" pitchFamily="34" charset="0"/>
            </a:endParaRPr>
          </a:p>
        </p:txBody>
      </p:sp>
      <p:pic>
        <p:nvPicPr>
          <p:cNvPr id="5" name="Content Placeholder 4" descr="light-stre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3400" y="381000"/>
            <a:ext cx="4038600" cy="269071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00400" cy="4691063"/>
          </a:xfrm>
        </p:spPr>
        <p:txBody>
          <a:bodyPr>
            <a:normAutofit/>
          </a:bodyPr>
          <a:lstStyle/>
          <a:p>
            <a:endParaRPr lang="en-US" sz="4400" dirty="0" smtClean="0">
              <a:latin typeface="Century Gothic" pitchFamily="34" charset="0"/>
            </a:endParaRPr>
          </a:p>
          <a:p>
            <a:r>
              <a:rPr lang="en-US" sz="4400" dirty="0" smtClean="0">
                <a:latin typeface="Century Gothic" pitchFamily="34" charset="0"/>
              </a:rPr>
              <a:t>Something moving very fast</a:t>
            </a:r>
            <a:endParaRPr lang="en-US" sz="4400" dirty="0">
              <a:latin typeface="Century Gothic" pitchFamily="34" charset="0"/>
            </a:endParaRPr>
          </a:p>
        </p:txBody>
      </p:sp>
      <p:pic>
        <p:nvPicPr>
          <p:cNvPr id="6" name="Picture 5" descr="red-light-streaks-overpa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657600"/>
            <a:ext cx="4343856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entury Gothic" pitchFamily="34" charset="0"/>
              </a:rPr>
              <a:t>flashes</a:t>
            </a:r>
            <a:endParaRPr lang="en-US" sz="5400" dirty="0">
              <a:latin typeface="Century Gothic" pitchFamily="34" charset="0"/>
            </a:endParaRPr>
          </a:p>
        </p:txBody>
      </p:sp>
      <p:pic>
        <p:nvPicPr>
          <p:cNvPr id="5" name="Content Placeholder 4" descr="FlashingCopCa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6200" y="1752600"/>
            <a:ext cx="4852992" cy="323532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smtClean="0">
                <a:latin typeface="Century Gothic" pitchFamily="34" charset="0"/>
              </a:rPr>
              <a:t>Turns on and off quickly</a:t>
            </a:r>
            <a:endParaRPr lang="en-US" sz="5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If Kisses Were Colors?</vt:lpstr>
      <vt:lpstr>sparkling</vt:lpstr>
      <vt:lpstr>streak</vt:lpstr>
      <vt:lpstr>flashes</vt:lpstr>
    </vt:vector>
  </TitlesOfParts>
  <Company>user1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Kisses Were Colors?</dc:title>
  <dc:creator>user1</dc:creator>
  <cp:lastModifiedBy>RPS</cp:lastModifiedBy>
  <cp:revision>4</cp:revision>
  <dcterms:created xsi:type="dcterms:W3CDTF">2011-08-15T03:56:34Z</dcterms:created>
  <dcterms:modified xsi:type="dcterms:W3CDTF">2011-09-14T15:49:42Z</dcterms:modified>
</cp:coreProperties>
</file>