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5776-A77E-46A6-A31F-51B1ADFA32B0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65F12-405C-41F3-90B7-C537AA28F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AndtheDishRanAwayWiththeSp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73198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534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Comic Sans MS" pitchFamily="66" charset="0"/>
              </a:rPr>
              <a:t>smirked- </a:t>
            </a:r>
            <a:r>
              <a:rPr lang="en-US" sz="7200" dirty="0" smtClean="0">
                <a:latin typeface="Comic Sans MS" pitchFamily="66" charset="0"/>
              </a:rPr>
              <a:t>to smile but not mean it</a:t>
            </a:r>
            <a:endParaRPr lang="en-US" sz="7200" dirty="0">
              <a:latin typeface="Comic Sans MS" pitchFamily="66" charset="0"/>
            </a:endParaRPr>
          </a:p>
        </p:txBody>
      </p:sp>
      <p:pic>
        <p:nvPicPr>
          <p:cNvPr id="1026" name="Picture 2" descr="http://www.osidb.com/free-icons/png/256x256/emotes/face-smir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0"/>
            <a:ext cx="3200400" cy="3200400"/>
          </a:xfrm>
          <a:prstGeom prst="rect">
            <a:avLst/>
          </a:prstGeom>
          <a:noFill/>
        </p:spPr>
      </p:pic>
      <p:pic>
        <p:nvPicPr>
          <p:cNvPr id="1028" name="Picture 4" descr="http://lifeisreallybeautiful.com/wp-content/uploads/2010/12/Bills-face-with-a-tightened-smirk-on-his-face-as-he-tries-to-keep-his-compos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895600"/>
            <a:ext cx="3086100" cy="33329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791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Comic Sans MS" pitchFamily="66" charset="0"/>
              </a:rPr>
              <a:t>grumbled-</a:t>
            </a:r>
            <a:r>
              <a:rPr lang="en-US" sz="7200" dirty="0" smtClean="0">
                <a:latin typeface="Comic Sans MS" pitchFamily="66" charset="0"/>
              </a:rPr>
              <a:t> </a:t>
            </a:r>
            <a:r>
              <a:rPr lang="en-US" sz="6000" dirty="0" smtClean="0">
                <a:latin typeface="Comic Sans MS" pitchFamily="66" charset="0"/>
              </a:rPr>
              <a:t>unhappy sounds or words coming out of your mouth (</a:t>
            </a:r>
            <a:r>
              <a:rPr lang="en-US" sz="6000" dirty="0" err="1" smtClean="0">
                <a:latin typeface="Comic Sans MS" pitchFamily="66" charset="0"/>
              </a:rPr>
              <a:t>grrr</a:t>
            </a:r>
            <a:r>
              <a:rPr lang="en-US" sz="6000" dirty="0" smtClean="0">
                <a:latin typeface="Comic Sans MS" pitchFamily="66" charset="0"/>
              </a:rPr>
              <a:t>…..)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1027" name="Picture 3" descr="C:\Documents and Settings\lgoessen\Local Settings\Temporary Internet Files\Content.IE5\7E19QKSI\MP900403293[1].jpg"/>
          <p:cNvPicPr>
            <a:picLocks noChangeAspect="1" noChangeArrowheads="1"/>
          </p:cNvPicPr>
          <p:nvPr/>
        </p:nvPicPr>
        <p:blipFill>
          <a:blip r:embed="rId2"/>
          <a:srcRect l="12933" t="43728"/>
          <a:stretch>
            <a:fillRect/>
          </a:stretch>
        </p:blipFill>
        <p:spPr bwMode="auto">
          <a:xfrm>
            <a:off x="6077115" y="3505200"/>
            <a:ext cx="3066885" cy="2971800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 rot="19907700">
            <a:off x="4728733" y="3419144"/>
            <a:ext cx="2111921" cy="871357"/>
          </a:xfrm>
          <a:prstGeom prst="wedgeRoundRectCallout">
            <a:avLst>
              <a:gd name="adj1" fmla="val 31453"/>
              <a:gd name="adj2" fmla="val 9403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9718249">
            <a:off x="4742290" y="345997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grrrrrrr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Comic Sans MS" pitchFamily="66" charset="0"/>
              </a:rPr>
              <a:t>bolted- </a:t>
            </a:r>
            <a:r>
              <a:rPr lang="en-US" sz="7200" dirty="0" smtClean="0">
                <a:latin typeface="Comic Sans MS" pitchFamily="66" charset="0"/>
              </a:rPr>
              <a:t>ran away from quickly</a:t>
            </a:r>
            <a:endParaRPr lang="en-US" sz="8000" dirty="0">
              <a:latin typeface="Comic Sans MS" pitchFamily="66" charset="0"/>
            </a:endParaRPr>
          </a:p>
        </p:txBody>
      </p:sp>
      <p:pic>
        <p:nvPicPr>
          <p:cNvPr id="2050" name="Picture 2" descr="http://cdn.newsone.com/files/2008/09/resize_media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0"/>
            <a:ext cx="7262380" cy="33528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5400000">
            <a:off x="7239000" y="1676400"/>
            <a:ext cx="14478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RPS</cp:lastModifiedBy>
  <cp:revision>3</cp:revision>
  <dcterms:created xsi:type="dcterms:W3CDTF">2011-08-15T12:11:09Z</dcterms:created>
  <dcterms:modified xsi:type="dcterms:W3CDTF">2011-09-14T15:48:35Z</dcterms:modified>
</cp:coreProperties>
</file>