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1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B5D4-B885-49A1-8876-26A1BF5E2B31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BA9F-90A6-4B4B-AA32-C1330B140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B5D4-B885-49A1-8876-26A1BF5E2B31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BA9F-90A6-4B4B-AA32-C1330B140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B5D4-B885-49A1-8876-26A1BF5E2B31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BA9F-90A6-4B4B-AA32-C1330B140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B5D4-B885-49A1-8876-26A1BF5E2B31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BA9F-90A6-4B4B-AA32-C1330B140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B5D4-B885-49A1-8876-26A1BF5E2B31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BA9F-90A6-4B4B-AA32-C1330B140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B5D4-B885-49A1-8876-26A1BF5E2B31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BA9F-90A6-4B4B-AA32-C1330B140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B5D4-B885-49A1-8876-26A1BF5E2B31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BA9F-90A6-4B4B-AA32-C1330B140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B5D4-B885-49A1-8876-26A1BF5E2B31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BA9F-90A6-4B4B-AA32-C1330B140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B5D4-B885-49A1-8876-26A1BF5E2B31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BA9F-90A6-4B4B-AA32-C1330B140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B5D4-B885-49A1-8876-26A1BF5E2B31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BA9F-90A6-4B4B-AA32-C1330B140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B5D4-B885-49A1-8876-26A1BF5E2B31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BA9F-90A6-4B4B-AA32-C1330B140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CB5D4-B885-49A1-8876-26A1BF5E2B31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2BA9F-90A6-4B4B-AA32-C1330B140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latin typeface="Century Gothic" pitchFamily="34" charset="0"/>
              </a:rPr>
              <a:t>Food  Rainbow</a:t>
            </a:r>
            <a:endParaRPr lang="en-US" sz="7200" b="1" dirty="0">
              <a:latin typeface="Century Gothic" pitchFamily="34" charset="0"/>
            </a:endParaRPr>
          </a:p>
        </p:txBody>
      </p:sp>
      <p:pic>
        <p:nvPicPr>
          <p:cNvPr id="10246" name="Picture 6" descr="http://porchsidegardening.files.wordpress.com/2011/10/fruit-rainb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81200"/>
            <a:ext cx="5052977" cy="3352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81200" y="51054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entury Gothic" pitchFamily="34" charset="0"/>
              </a:rPr>
              <a:t>Written  by Mrs. Hensley  </a:t>
            </a:r>
          </a:p>
          <a:p>
            <a:endParaRPr lang="en-US" sz="2400" b="1" dirty="0" smtClean="0">
              <a:latin typeface="Century Gothic" pitchFamily="34" charset="0"/>
            </a:endParaRPr>
          </a:p>
          <a:p>
            <a:r>
              <a:rPr lang="en-US" sz="2400" b="1" dirty="0" smtClean="0">
                <a:latin typeface="Century Gothic" pitchFamily="34" charset="0"/>
              </a:rPr>
              <a:t>Illustrated  with  Google  images</a:t>
            </a:r>
            <a:endParaRPr lang="en-US" sz="24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Century Gothic" pitchFamily="34" charset="0"/>
              </a:rPr>
              <a:t>The  apples  are  red.</a:t>
            </a:r>
            <a:endParaRPr lang="en-US" sz="4400" b="1" dirty="0">
              <a:latin typeface="Century Gothic" pitchFamily="34" charset="0"/>
            </a:endParaRPr>
          </a:p>
        </p:txBody>
      </p:sp>
      <p:pic>
        <p:nvPicPr>
          <p:cNvPr id="1026" name="Picture 2" descr="http://thejewishstar.files.wordpress.com/2009/02/red-app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49530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Century Gothic" pitchFamily="34" charset="0"/>
              </a:rPr>
              <a:t>The  bananas  are  yellow.</a:t>
            </a:r>
            <a:endParaRPr lang="en-US" sz="4400" b="1" dirty="0">
              <a:latin typeface="Century Gothic" pitchFamily="34" charset="0"/>
            </a:endParaRPr>
          </a:p>
        </p:txBody>
      </p:sp>
      <p:pic>
        <p:nvPicPr>
          <p:cNvPr id="13314" name="Picture 2" descr="http://saltmarshrunning.com/wp-content/uploads/2014/09/bananas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399" y="2057400"/>
            <a:ext cx="7347855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liveyoursport.com/blog/wp-content/uploads/2014/02/315122-svet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05000"/>
            <a:ext cx="5943600" cy="3962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4572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Century Gothic" pitchFamily="34" charset="0"/>
              </a:rPr>
              <a:t>The  grapes  are  purple.</a:t>
            </a:r>
            <a:endParaRPr lang="en-US" sz="44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Century Gothic" pitchFamily="34" charset="0"/>
              </a:rPr>
              <a:t>The  carrots  are  orange.</a:t>
            </a:r>
            <a:endParaRPr lang="en-US" sz="4400" b="1" dirty="0">
              <a:latin typeface="Century Gothic" pitchFamily="34" charset="0"/>
            </a:endParaRPr>
          </a:p>
        </p:txBody>
      </p:sp>
      <p:pic>
        <p:nvPicPr>
          <p:cNvPr id="15362" name="Picture 2" descr="http://www.womansday.com/cm/womansday/images/Bz/baby-carrots-isolated-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8143875" cy="5476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berryman.com.au/images/DATA/products/frozen_blueberries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52600"/>
            <a:ext cx="6548043" cy="457825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4572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Century Gothic" pitchFamily="34" charset="0"/>
              </a:rPr>
              <a:t>The  berries  are  blue.</a:t>
            </a:r>
            <a:endParaRPr lang="en-US" sz="44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572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Century Gothic" pitchFamily="34" charset="0"/>
              </a:rPr>
              <a:t>The  coconuts  are  brown.</a:t>
            </a:r>
            <a:endParaRPr lang="en-US" sz="4400" b="1" dirty="0">
              <a:latin typeface="Century Gothic" pitchFamily="34" charset="0"/>
            </a:endParaRPr>
          </a:p>
        </p:txBody>
      </p:sp>
      <p:pic>
        <p:nvPicPr>
          <p:cNvPr id="17410" name="Picture 2" descr="http://www.naturespride.eu/uploads/tx_npdata/Coconuts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86000"/>
            <a:ext cx="6354903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572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Century Gothic" pitchFamily="34" charset="0"/>
              </a:rPr>
              <a:t>The  broccoli  is  green.</a:t>
            </a:r>
            <a:endParaRPr lang="en-US" sz="4400" b="1" dirty="0">
              <a:latin typeface="Century Gothic" pitchFamily="34" charset="0"/>
            </a:endParaRPr>
          </a:p>
        </p:txBody>
      </p:sp>
      <p:pic>
        <p:nvPicPr>
          <p:cNvPr id="18434" name="Picture 2" descr="http://sekapporchard.com/wp-content/uploads/2013/09/Brocco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133600"/>
            <a:ext cx="5815728" cy="4362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46</Words>
  <Application>Microsoft Office PowerPoint</Application>
  <PresentationFormat>On-screen Show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Food  Rainbow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RPS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 Rainbow</dc:title>
  <dc:creator>st</dc:creator>
  <cp:lastModifiedBy>st</cp:lastModifiedBy>
  <cp:revision>2</cp:revision>
  <dcterms:created xsi:type="dcterms:W3CDTF">2014-10-31T16:57:32Z</dcterms:created>
  <dcterms:modified xsi:type="dcterms:W3CDTF">2014-11-03T20:41:44Z</dcterms:modified>
</cp:coreProperties>
</file>