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02" autoAdjust="0"/>
  </p:normalViewPr>
  <p:slideViewPr>
    <p:cSldViewPr>
      <p:cViewPr varScale="1">
        <p:scale>
          <a:sx n="36" d="100"/>
          <a:sy n="36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53F1E-2676-415F-871F-1D58CECA9537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186F5-0B4D-44AE-97AC-5BC1A568B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what it means to paraphrase…rewording of something spoken or written</a:t>
            </a:r>
          </a:p>
          <a:p>
            <a:r>
              <a:rPr lang="en-US" dirty="0" smtClean="0"/>
              <a:t>Have students score themselves on the listening guide</a:t>
            </a:r>
            <a:r>
              <a:rPr lang="en-US" baseline="0" dirty="0" smtClean="0"/>
              <a:t> (or interactive notebooks). Tell students to use the hexagon to put their before score and the triangle to put their after score.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186F5-0B4D-44AE-97AC-5BC1A568B8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APK: video from Jumping Mouse; this was</a:t>
            </a:r>
            <a:r>
              <a:rPr lang="en-US" baseline="0" dirty="0" smtClean="0"/>
              <a:t> used in Unit 3; Native American legend.</a:t>
            </a:r>
          </a:p>
          <a:p>
            <a:r>
              <a:rPr lang="en-US" baseline="0" dirty="0" smtClean="0"/>
              <a:t>What do you remember about this story?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186F5-0B4D-44AE-97AC-5BC1A568B8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your note taking</a:t>
            </a:r>
            <a:r>
              <a:rPr lang="en-US" baseline="0" dirty="0" smtClean="0"/>
              <a:t> guide, you have some guiding questions: let’s look at what you need to listen for: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Refer to the notes page of the lesson and it has the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186F5-0B4D-44AE-97AC-5BC1A568B8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Paraphrase the story of the medicine</a:t>
            </a:r>
            <a:r>
              <a:rPr lang="en-US" baseline="0" dirty="0" smtClean="0"/>
              <a:t> bear with your partner and write down what you think the moral of the story would be. </a:t>
            </a:r>
          </a:p>
          <a:p>
            <a:r>
              <a:rPr lang="en-US" baseline="0" dirty="0" smtClean="0"/>
              <a:t>Let partners share their moral.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was the name of the legend?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186F5-0B4D-44AE-97AC-5BC1A568B8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Score students to the speaking and listening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186F5-0B4D-44AE-97AC-5BC1A568B8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aseline="0" dirty="0" smtClean="0"/>
              <a:t>Tell students to use the triangle to put their “after” score and the triangle to put their after score.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Take up listening guides to score.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186F5-0B4D-44AE-97AC-5BC1A568B8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94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389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9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89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895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95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95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B8EBAF-6609-4AD3-A12E-833861EFE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419D-DB9C-4204-843F-3F19877DB3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93D0D-F6AB-4309-9E63-7A9EE731CC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9E1ED-92CA-41A4-B585-B0850811F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DC647-66F1-4A28-8169-031BCDD17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721F3-7A77-4D43-A4FE-91D4AF63D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7D13C-37EC-4F29-AA90-4243378BE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33C74-8A65-4A2A-8E09-E96EB19F7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C377D-CDF4-4F49-8842-24EF73702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27B6A-3EE4-4FC8-A77F-FE2E5FCCC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A5DE-510B-4564-8C1E-83FEC750E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379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79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79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9FE9C10-40EA-4EF8-9668-0B098175E122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youtube.com/watch?v=LFKhe3lFsJQ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NY7L_RdOb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Stories from Earth and Sky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I can paraphrase information presented through a video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smtClean="0"/>
              <a:t>Score yourself: </a:t>
            </a:r>
          </a:p>
          <a:p>
            <a:pPr algn="ctr">
              <a:buNone/>
            </a:pPr>
            <a:r>
              <a:rPr lang="en-US" b="1" dirty="0" smtClean="0"/>
              <a:t>1</a:t>
            </a:r>
            <a:r>
              <a:rPr lang="en-US" dirty="0" smtClean="0"/>
              <a:t>- not sure I can listen and remember.</a:t>
            </a:r>
          </a:p>
          <a:p>
            <a:pPr algn="ctr">
              <a:buNone/>
            </a:pPr>
            <a:r>
              <a:rPr lang="en-US" b="1" dirty="0" smtClean="0"/>
              <a:t>2</a:t>
            </a:r>
            <a:r>
              <a:rPr lang="en-US" dirty="0" smtClean="0"/>
              <a:t>- I can probably remember something.</a:t>
            </a:r>
          </a:p>
          <a:p>
            <a:pPr algn="ctr">
              <a:buNone/>
            </a:pPr>
            <a:r>
              <a:rPr lang="en-US" b="1" dirty="0" smtClean="0"/>
              <a:t>3</a:t>
            </a:r>
            <a:r>
              <a:rPr lang="en-US" dirty="0" smtClean="0"/>
              <a:t>- I am a great listener and will remember some of the information.</a:t>
            </a:r>
          </a:p>
          <a:p>
            <a:pPr algn="ctr">
              <a:buNone/>
            </a:pPr>
            <a:r>
              <a:rPr lang="en-US" b="1" dirty="0" smtClean="0"/>
              <a:t>4</a:t>
            </a:r>
            <a:r>
              <a:rPr lang="en-US" dirty="0" smtClean="0"/>
              <a:t>-I can remember everything.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if you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google_talk_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2971800"/>
            <a:ext cx="3098394" cy="3098394"/>
          </a:xfrm>
          <a:prstGeom prst="rect">
            <a:avLst/>
          </a:prstGeom>
        </p:spPr>
      </p:pic>
      <p:pic>
        <p:nvPicPr>
          <p:cNvPr id="362498" name="Picture 2" descr="C:\Documents and Settings\l1jones\Local Settings\Temporary Internet Files\Content.IE5\FW0D52P2\MC900431621[1]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3716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Story 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video we will watch is from the point of view of a Native American.</a:t>
            </a:r>
          </a:p>
          <a:p>
            <a:r>
              <a:rPr lang="en-US" dirty="0" smtClean="0"/>
              <a:t>How many times will we need to watch it to get all our information?</a:t>
            </a:r>
            <a:endParaRPr lang="en-US" dirty="0"/>
          </a:p>
        </p:txBody>
      </p:sp>
      <p:pic>
        <p:nvPicPr>
          <p:cNvPr id="1027" name="Picture 3" descr="C:\Documents and Settings\l1jones\Local Settings\Temporary Internet Files\Content.IE5\QGKBPT2F\MP9003995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810000"/>
            <a:ext cx="292899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307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goal of watching this video is to be able to paraphrase the information presented.</a:t>
            </a:r>
            <a:endParaRPr lang="en-US" dirty="0"/>
          </a:p>
        </p:txBody>
      </p:sp>
      <p:pic>
        <p:nvPicPr>
          <p:cNvPr id="5" name="Picture 4" descr="native_american_storyteller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1981200"/>
            <a:ext cx="4748616" cy="4071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Paraphrase the story of Medicine Bear</a:t>
            </a:r>
            <a:endParaRPr lang="en-US" dirty="0"/>
          </a:p>
        </p:txBody>
      </p:sp>
      <p:pic>
        <p:nvPicPr>
          <p:cNvPr id="4" name="Content Placeholder 3" descr="bear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1524000"/>
            <a:ext cx="2895600" cy="3509753"/>
          </a:xfrm>
        </p:spPr>
      </p:pic>
      <p:sp>
        <p:nvSpPr>
          <p:cNvPr id="5" name="TextBox 4"/>
          <p:cNvSpPr txBox="1"/>
          <p:nvPr/>
        </p:nvSpPr>
        <p:spPr>
          <a:xfrm>
            <a:off x="2209800" y="5334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moral of the story?</a:t>
            </a:r>
            <a:endParaRPr lang="en-US" sz="2800" dirty="0">
              <a:ln w="18415" cmpd="sng">
                <a:solidFill>
                  <a:schemeClr val="tx2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 is 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your listening guide and paraphrase the information from the video.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Questions to discuss: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What was this video mainly about? </a:t>
            </a:r>
          </a:p>
          <a:p>
            <a:pPr>
              <a:buNone/>
            </a:pPr>
            <a:r>
              <a:rPr lang="en-US" dirty="0" smtClean="0"/>
              <a:t>Why is story telling important to the Native American culture?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I can paraphrase information presented through a video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smtClean="0"/>
              <a:t>Score yourself: </a:t>
            </a:r>
          </a:p>
          <a:p>
            <a:pPr algn="ctr">
              <a:buNone/>
            </a:pPr>
            <a:r>
              <a:rPr lang="en-US" b="1" dirty="0" smtClean="0"/>
              <a:t>1</a:t>
            </a:r>
            <a:r>
              <a:rPr lang="en-US" dirty="0" smtClean="0"/>
              <a:t>- not sure I can listen and remember.</a:t>
            </a:r>
          </a:p>
          <a:p>
            <a:pPr algn="ctr">
              <a:buNone/>
            </a:pPr>
            <a:r>
              <a:rPr lang="en-US" b="1" dirty="0" smtClean="0"/>
              <a:t>2</a:t>
            </a:r>
            <a:r>
              <a:rPr lang="en-US" dirty="0" smtClean="0"/>
              <a:t>- I can probably remember something.</a:t>
            </a:r>
          </a:p>
          <a:p>
            <a:pPr algn="ctr">
              <a:buNone/>
            </a:pPr>
            <a:r>
              <a:rPr lang="en-US" b="1" dirty="0" smtClean="0"/>
              <a:t>3</a:t>
            </a:r>
            <a:r>
              <a:rPr lang="en-US" dirty="0" smtClean="0"/>
              <a:t>- I am a great listener and will remember some of the information.</a:t>
            </a:r>
          </a:p>
          <a:p>
            <a:pPr algn="ctr">
              <a:buNone/>
            </a:pPr>
            <a:r>
              <a:rPr lang="en-US" b="1" dirty="0" smtClean="0"/>
              <a:t>4</a:t>
            </a:r>
            <a:r>
              <a:rPr lang="en-US" dirty="0" smtClean="0"/>
              <a:t>-I can remember everything.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 desig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 design template</Template>
  <TotalTime>597</TotalTime>
  <Words>400</Words>
  <Application>Microsoft Office PowerPoint</Application>
  <PresentationFormat>On-screen Show (4:3)</PresentationFormat>
  <Paragraphs>50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Orbit design template</vt:lpstr>
      <vt:lpstr>Stories from Earth and Sky</vt:lpstr>
      <vt:lpstr>Goal </vt:lpstr>
      <vt:lpstr>Let’s see if you remember…</vt:lpstr>
      <vt:lpstr>Oral Story Telling</vt:lpstr>
      <vt:lpstr>Slide 5</vt:lpstr>
      <vt:lpstr>Paraphrase the story of Medicine Bear</vt:lpstr>
      <vt:lpstr>Now it is your turn…</vt:lpstr>
      <vt:lpstr>Goal </vt:lpstr>
    </vt:vector>
  </TitlesOfParts>
  <Manager/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 from Earth and Sky</dc:title>
  <dc:subject/>
  <dc:creator>st</dc:creator>
  <cp:keywords/>
  <dc:description/>
  <cp:lastModifiedBy>st</cp:lastModifiedBy>
  <cp:revision>49</cp:revision>
  <cp:lastPrinted>1601-01-01T00:00:00Z</cp:lastPrinted>
  <dcterms:created xsi:type="dcterms:W3CDTF">2013-02-27T20:15:29Z</dcterms:created>
  <dcterms:modified xsi:type="dcterms:W3CDTF">2013-03-04T20:07:27Z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TC102037831033</vt:lpwstr>
  </property>
</Properties>
</file>