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60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880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51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42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70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3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78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26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14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98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62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B5EC-E6F3-400D-B6FF-43BF00D396F2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07D-57DE-4F78-BE81-5BE4E3D0AB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92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ra__000\Desktop\School Stuff\Graphics\Border Images\CC_Doodle Border 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9817"/>
            <a:ext cx="6858000" cy="917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473" y="304800"/>
            <a:ext cx="5829300" cy="838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 Year Without Rain" panose="02000000000000000000" pitchFamily="2" charset="0"/>
              </a:rPr>
              <a:t>Name:________________________________</a:t>
            </a:r>
            <a:endParaRPr lang="en-US" sz="2000" dirty="0">
              <a:latin typeface="A Year Without Rai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498" y="8382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G Behind These Hazel Eyes" panose="02000506000000020004" pitchFamily="2" charset="0"/>
              </a:rPr>
              <a:t>George Washington’s Socks</a:t>
            </a:r>
          </a:p>
          <a:p>
            <a:pPr algn="ctr"/>
            <a:r>
              <a:rPr lang="en-US" sz="3200" dirty="0" smtClean="0">
                <a:latin typeface="KG Eyes Wide Open" panose="02000506000000020004" pitchFamily="2" charset="0"/>
              </a:rPr>
              <a:t>Chapters 6 &amp; 7</a:t>
            </a:r>
            <a:endParaRPr lang="en-US" sz="3200" dirty="0">
              <a:latin typeface="KG Eyes Wide Open" panose="02000506000000020004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1029320"/>
              </p:ext>
            </p:extLst>
          </p:nvPr>
        </p:nvGraphicFramePr>
        <p:xfrm>
          <a:off x="653498" y="1828800"/>
          <a:ext cx="5638800" cy="258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30400"/>
                <a:gridCol w="1879600"/>
              </a:tblGrid>
              <a:tr h="53141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G Behind These Hazel Eyes" panose="02000506000000020004" pitchFamily="2" charset="0"/>
                        </a:rPr>
                        <a:t>Characters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G Behind These Hazel Eyes" panose="02000506000000020004" pitchFamily="2" charset="0"/>
                        </a:rPr>
                        <a:t>Describe the character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G Behind These Hazel Eyes" panose="02000506000000020004" pitchFamily="2" charset="0"/>
                        </a:rPr>
                        <a:t>Evidence from the text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15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15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15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098" y="4648200"/>
            <a:ext cx="579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KG Behind These Hazel Eyes" panose="02000506000000020004" pitchFamily="2" charset="0"/>
              </a:rPr>
              <a:t>1. On page 29 , it says “ feeble cry” what does this mean? Use evidence from the text to support your answer. </a:t>
            </a: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r>
              <a:rPr lang="en-US" sz="1400" dirty="0" smtClean="0">
                <a:latin typeface="KG Behind These Hazel Eyes" panose="02000506000000020004" pitchFamily="2" charset="0"/>
              </a:rPr>
              <a:t>2. On page 30, Matt cries “Katie!” Why? How have his feelings changed? </a:t>
            </a: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r>
              <a:rPr lang="en-US" sz="1400" dirty="0" smtClean="0">
                <a:latin typeface="KG Behind These Hazel Eyes" panose="02000506000000020004" pitchFamily="2" charset="0"/>
              </a:rPr>
              <a:t>3. Using page 34 paraphrase how the soldiers looked. </a:t>
            </a: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r>
              <a:rPr lang="en-US" sz="1400" dirty="0">
                <a:latin typeface="KG Behind These Hazel Eyes" panose="02000506000000020004" pitchFamily="2" charset="0"/>
              </a:rPr>
              <a:t> </a:t>
            </a:r>
            <a:r>
              <a:rPr lang="en-US" sz="1400" dirty="0" smtClean="0">
                <a:latin typeface="KG Behind These Hazel Eyes" panose="02000506000000020004" pitchFamily="2" charset="0"/>
              </a:rPr>
              <a:t>4. Q whispers, “We  have gone back in time.” How did they know? </a:t>
            </a:r>
          </a:p>
          <a:p>
            <a:pPr marL="342900" indent="-342900">
              <a:buAutoNum type="arabicPeriod"/>
            </a:pPr>
            <a:endParaRPr lang="en-US" sz="1600" dirty="0">
              <a:latin typeface="KG Behind These Hazel Eyes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14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ra__000\Desktop\School Stuff\Graphics\Border Images\CC_Doodle Border 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9817"/>
            <a:ext cx="6858000" cy="917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473" y="304800"/>
            <a:ext cx="5829300" cy="838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 Year Without Rain" panose="02000000000000000000" pitchFamily="2" charset="0"/>
              </a:rPr>
              <a:t>Name:________________________________</a:t>
            </a:r>
            <a:endParaRPr lang="en-US" sz="2000" dirty="0">
              <a:latin typeface="A Year Without Rai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498" y="8382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G Behind These Hazel Eyes" panose="02000506000000020004" pitchFamily="2" charset="0"/>
              </a:rPr>
              <a:t>George Washington’s Socks</a:t>
            </a:r>
          </a:p>
          <a:p>
            <a:pPr algn="ctr"/>
            <a:r>
              <a:rPr lang="en-US" sz="3200" dirty="0" smtClean="0">
                <a:latin typeface="KG Eyes Wide Open" panose="02000506000000020004" pitchFamily="2" charset="0"/>
              </a:rPr>
              <a:t>Chapters 8, 9 &amp; 10</a:t>
            </a:r>
            <a:endParaRPr lang="en-US" sz="3200" dirty="0">
              <a:latin typeface="KG Eyes Wide Open" panose="02000506000000020004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5776615"/>
              </p:ext>
            </p:extLst>
          </p:nvPr>
        </p:nvGraphicFramePr>
        <p:xfrm>
          <a:off x="653498" y="1828800"/>
          <a:ext cx="5638800" cy="258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30400"/>
                <a:gridCol w="1879600"/>
              </a:tblGrid>
              <a:tr h="53141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G Behind These Hazel Eyes" panose="02000506000000020004" pitchFamily="2" charset="0"/>
                        </a:rPr>
                        <a:t>Characters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G Behind These Hazel Eyes" panose="02000506000000020004" pitchFamily="2" charset="0"/>
                        </a:rPr>
                        <a:t>Describe the character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G Behind These Hazel Eyes" panose="02000506000000020004" pitchFamily="2" charset="0"/>
                        </a:rPr>
                        <a:t>Evidence from the text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15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15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15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KG Behind These Hazel Eyes" panose="02000506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098" y="4648200"/>
            <a:ext cx="579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KG Behind These Hazel Eyes" panose="02000506000000020004" pitchFamily="2" charset="0"/>
              </a:rPr>
              <a:t>1. In chapter 8 it talks about the “</a:t>
            </a:r>
            <a:r>
              <a:rPr lang="en-US" sz="1400" dirty="0" err="1" smtClean="0">
                <a:latin typeface="KG Behind These Hazel Eyes" panose="02000506000000020004" pitchFamily="2" charset="0"/>
              </a:rPr>
              <a:t>marbleheaders</a:t>
            </a:r>
            <a:r>
              <a:rPr lang="en-US" sz="1400" dirty="0" smtClean="0">
                <a:latin typeface="KG Behind These Hazel Eyes" panose="02000506000000020004" pitchFamily="2" charset="0"/>
              </a:rPr>
              <a:t>,” who are they? </a:t>
            </a: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r>
              <a:rPr lang="en-US" sz="1400" dirty="0" smtClean="0">
                <a:latin typeface="KG Behind These Hazel Eyes" panose="02000506000000020004" pitchFamily="2" charset="0"/>
              </a:rPr>
              <a:t>2. On page 45, it talks about Adam </a:t>
            </a:r>
            <a:r>
              <a:rPr lang="en-US" sz="1400" dirty="0" err="1" smtClean="0">
                <a:latin typeface="KG Behind These Hazel Eyes" panose="02000506000000020004" pitchFamily="2" charset="0"/>
              </a:rPr>
              <a:t>Hibbs</a:t>
            </a:r>
            <a:r>
              <a:rPr lang="en-US" sz="1400" dirty="0" smtClean="0">
                <a:latin typeface="KG Behind These Hazel Eyes" panose="02000506000000020004" pitchFamily="2" charset="0"/>
              </a:rPr>
              <a:t>, why is Adam </a:t>
            </a:r>
            <a:r>
              <a:rPr lang="en-US" sz="1400" dirty="0" err="1" smtClean="0">
                <a:latin typeface="KG Behind These Hazel Eyes" panose="02000506000000020004" pitchFamily="2" charset="0"/>
              </a:rPr>
              <a:t>Hibbs</a:t>
            </a:r>
            <a:r>
              <a:rPr lang="en-US" sz="1400" dirty="0" smtClean="0">
                <a:latin typeface="KG Behind These Hazel Eyes" panose="02000506000000020004" pitchFamily="2" charset="0"/>
              </a:rPr>
              <a:t> so important. </a:t>
            </a: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r>
              <a:rPr lang="en-US" sz="1400" dirty="0" smtClean="0">
                <a:latin typeface="KG Behind These Hazel Eyes" panose="02000506000000020004" pitchFamily="2" charset="0"/>
              </a:rPr>
              <a:t>3. Using text from page 48, describe Washington’s men. </a:t>
            </a: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endParaRPr lang="en-US" sz="1400" dirty="0" smtClean="0">
              <a:latin typeface="KG Behind These Hazel Eyes" panose="02000506000000020004" pitchFamily="2" charset="0"/>
            </a:endParaRPr>
          </a:p>
          <a:p>
            <a:r>
              <a:rPr lang="en-US" sz="1400" dirty="0">
                <a:latin typeface="KG Behind These Hazel Eyes" panose="02000506000000020004" pitchFamily="2" charset="0"/>
              </a:rPr>
              <a:t> </a:t>
            </a:r>
            <a:r>
              <a:rPr lang="en-US" sz="1400" dirty="0" smtClean="0">
                <a:latin typeface="KG Behind These Hazel Eyes" panose="02000506000000020004" pitchFamily="2" charset="0"/>
              </a:rPr>
              <a:t>4. Describe Israel Gates from chapter 10. What do you know about him? (inside and outside) </a:t>
            </a:r>
          </a:p>
          <a:p>
            <a:pPr marL="342900" indent="-342900">
              <a:buAutoNum type="arabicPeriod"/>
            </a:pPr>
            <a:endParaRPr lang="en-US" sz="1600" dirty="0">
              <a:latin typeface="KG Behind These Hazel Eyes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07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181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Name:________________________________</vt:lpstr>
      <vt:lpstr>Name:________________________________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Name:________________________________</dc:title>
  <dc:creator>Kara Davis</dc:creator>
  <cp:lastModifiedBy>st</cp:lastModifiedBy>
  <cp:revision>6</cp:revision>
  <dcterms:created xsi:type="dcterms:W3CDTF">2015-02-16T16:52:14Z</dcterms:created>
  <dcterms:modified xsi:type="dcterms:W3CDTF">2015-02-20T15:08:15Z</dcterms:modified>
</cp:coreProperties>
</file>