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69" r:id="rId4"/>
    <p:sldId id="274" r:id="rId5"/>
    <p:sldId id="270" r:id="rId6"/>
    <p:sldId id="261" r:id="rId7"/>
    <p:sldId id="257" r:id="rId8"/>
    <p:sldId id="264" r:id="rId9"/>
    <p:sldId id="263" r:id="rId10"/>
    <p:sldId id="259" r:id="rId11"/>
    <p:sldId id="265" r:id="rId12"/>
    <p:sldId id="262" r:id="rId13"/>
    <p:sldId id="258" r:id="rId14"/>
    <p:sldId id="266" r:id="rId15"/>
    <p:sldId id="267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9066" autoAdjust="0"/>
  </p:normalViewPr>
  <p:slideViewPr>
    <p:cSldViewPr>
      <p:cViewPr>
        <p:scale>
          <a:sx n="80" d="100"/>
          <a:sy n="80" d="100"/>
        </p:scale>
        <p:origin x="-2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uU5Hex0DWT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2057400"/>
            <a:ext cx="2438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4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Grade </a:t>
            </a:r>
          </a:p>
          <a:p>
            <a:pPr algn="ctr"/>
            <a:r>
              <a:rPr lang="en-US" sz="3600" b="1" dirty="0" smtClean="0"/>
              <a:t>Text Talk</a:t>
            </a:r>
          </a:p>
          <a:p>
            <a:pPr algn="ctr"/>
            <a:r>
              <a:rPr lang="en-US" sz="2800" b="1" dirty="0" smtClean="0"/>
              <a:t>Unit 3</a:t>
            </a:r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u="sng" dirty="0" smtClean="0"/>
              <a:t>Poppy</a:t>
            </a:r>
          </a:p>
          <a:p>
            <a:pPr algn="ctr"/>
            <a:r>
              <a:rPr lang="en-US" sz="2800" b="1" dirty="0" smtClean="0"/>
              <a:t>Chapter 5</a:t>
            </a:r>
            <a:endParaRPr lang="en-US" sz="2800" b="1" dirty="0"/>
          </a:p>
        </p:txBody>
      </p:sp>
      <p:pic>
        <p:nvPicPr>
          <p:cNvPr id="32772" name="Picture 4" descr="http://2.bp.blogspot.com/-VPEsZT9pFjc/TjI2fZ048MI/AAAAAAAAAmE/3FTNlwLgsUs/s1600/pop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3657600" cy="5465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humble</a:t>
            </a:r>
            <a:endParaRPr lang="en-US" sz="96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05400" y="9144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not thinking of yourself as better than others</a:t>
            </a:r>
            <a:endParaRPr lang="en-US" sz="3200" dirty="0"/>
          </a:p>
        </p:txBody>
      </p:sp>
      <p:pic>
        <p:nvPicPr>
          <p:cNvPr id="17410" name="Picture 2" descr="http://www.decodedscience.com/wp-content/uploads/2012/01/Helping_the_homel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4128326" cy="2743200"/>
          </a:xfrm>
          <a:prstGeom prst="rect">
            <a:avLst/>
          </a:prstGeom>
          <a:noFill/>
        </p:spPr>
      </p:pic>
      <p:pic>
        <p:nvPicPr>
          <p:cNvPr id="17412" name="Picture 4" descr="http://s4.hubimg.com/u/5475831_f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133600"/>
            <a:ext cx="41243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09600"/>
            <a:ext cx="87630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700" b="1" dirty="0" smtClean="0"/>
          </a:p>
          <a:p>
            <a:pPr algn="ctr"/>
            <a:endParaRPr lang="en-US" sz="2700" b="1" dirty="0" smtClean="0"/>
          </a:p>
          <a:p>
            <a:pPr algn="ctr"/>
            <a:r>
              <a:rPr lang="en-US" sz="2700" b="1" dirty="0" smtClean="0"/>
              <a:t>How might a famous soccer player show they are </a:t>
            </a:r>
            <a:r>
              <a:rPr lang="en-US" sz="2700" b="1" u="sng" dirty="0" smtClean="0"/>
              <a:t>humble</a:t>
            </a:r>
            <a:r>
              <a:rPr lang="en-US" sz="2700" b="1" dirty="0" smtClean="0"/>
              <a:t>?</a:t>
            </a:r>
          </a:p>
          <a:p>
            <a:pPr algn="ctr"/>
            <a:endParaRPr lang="en-US" sz="2700" b="1" dirty="0" smtClean="0"/>
          </a:p>
          <a:p>
            <a:pPr algn="ctr"/>
            <a:endParaRPr lang="en-US" sz="2700" b="1" dirty="0" smtClean="0"/>
          </a:p>
          <a:p>
            <a:pPr algn="ctr"/>
            <a:r>
              <a:rPr lang="en-US" sz="2700" b="1" dirty="0" smtClean="0"/>
              <a:t>How might a doctor show they are </a:t>
            </a:r>
            <a:r>
              <a:rPr lang="en-US" sz="2700" b="1" u="sng" dirty="0" smtClean="0"/>
              <a:t>humble</a:t>
            </a:r>
            <a:r>
              <a:rPr lang="en-US" sz="2700" b="1" dirty="0" smtClean="0"/>
              <a:t>? </a:t>
            </a:r>
          </a:p>
          <a:p>
            <a:pPr algn="ctr"/>
            <a:endParaRPr lang="en-US" sz="2700" b="1" dirty="0" smtClean="0"/>
          </a:p>
          <a:p>
            <a:pPr algn="ctr"/>
            <a:endParaRPr lang="en-US" sz="2700" b="1" dirty="0" smtClean="0"/>
          </a:p>
          <a:p>
            <a:pPr algn="ctr"/>
            <a:r>
              <a:rPr lang="en-US" sz="2700" b="1" dirty="0" smtClean="0"/>
              <a:t>How might you show that you’re </a:t>
            </a:r>
            <a:r>
              <a:rPr lang="en-US" sz="2700" b="1" u="sng" dirty="0" smtClean="0"/>
              <a:t>humble</a:t>
            </a:r>
            <a:r>
              <a:rPr lang="en-US" sz="2700" b="1" dirty="0" smtClean="0"/>
              <a:t>?</a:t>
            </a:r>
          </a:p>
          <a:p>
            <a:pPr algn="ctr"/>
            <a:endParaRPr lang="en-US" sz="2700" b="1" dirty="0" smtClean="0"/>
          </a:p>
          <a:p>
            <a:pPr algn="ctr"/>
            <a:endParaRPr lang="en-US" sz="2700" b="1" dirty="0" smtClean="0"/>
          </a:p>
          <a:p>
            <a:pPr algn="ctr"/>
            <a:endParaRPr lang="en-US" sz="2700" b="1" dirty="0" smtClean="0"/>
          </a:p>
          <a:p>
            <a:pPr algn="ctr"/>
            <a:endParaRPr lang="en-US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scampered</a:t>
            </a:r>
          </a:p>
          <a:p>
            <a:pPr algn="ctr"/>
            <a:r>
              <a:rPr lang="en-US" sz="4800" b="1" dirty="0" smtClean="0"/>
              <a:t>Pg. 38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/>
              <a:t>scamper</a:t>
            </a:r>
            <a:r>
              <a:rPr lang="en-US" sz="3000" b="1" dirty="0" smtClean="0"/>
              <a:t>  (scampered) 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62400" y="19812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run with quick, light steps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5791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(click on the picture to see a rat scamper)</a:t>
            </a:r>
            <a:endParaRPr lang="en-US" dirty="0"/>
          </a:p>
        </p:txBody>
      </p:sp>
      <p:pic>
        <p:nvPicPr>
          <p:cNvPr id="11266" name="Picture 2" descr="http://grauzikas.webs.com/photos/Nuotraukos-pasigroamp/LA-WhiteRat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590800"/>
            <a:ext cx="3276600" cy="31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96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of these animals could </a:t>
            </a:r>
            <a:r>
              <a:rPr lang="en-US" sz="2800" b="1" u="sng" dirty="0" smtClean="0"/>
              <a:t>scamper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http://bear-tour.com/wp-content/uploads/kodiak-b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447800"/>
            <a:ext cx="2631129" cy="1752600"/>
          </a:xfrm>
          <a:prstGeom prst="rect">
            <a:avLst/>
          </a:prstGeom>
          <a:noFill/>
        </p:spPr>
      </p:pic>
      <p:pic>
        <p:nvPicPr>
          <p:cNvPr id="9220" name="Picture 4" descr="http://upload.wikimedia.org/wikipedia/commons/a/ab/House_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2705100" cy="1875537"/>
          </a:xfrm>
          <a:prstGeom prst="rect">
            <a:avLst/>
          </a:prstGeom>
          <a:noFill/>
        </p:spPr>
      </p:pic>
      <p:pic>
        <p:nvPicPr>
          <p:cNvPr id="9222" name="Picture 6" descr="http://images.nationalgeographic.com/wpf/media-live/photos/000/004/cache/african-elephant_435_600x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038600"/>
            <a:ext cx="2590800" cy="1943100"/>
          </a:xfrm>
          <a:prstGeom prst="rect">
            <a:avLst/>
          </a:prstGeom>
          <a:noFill/>
        </p:spPr>
      </p:pic>
      <p:pic>
        <p:nvPicPr>
          <p:cNvPr id="9224" name="Picture 8" descr="http://www.arktimes.com/binary/56e4/Squirr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038600"/>
            <a:ext cx="2438400" cy="1949323"/>
          </a:xfrm>
          <a:prstGeom prst="rect">
            <a:avLst/>
          </a:prstGeom>
          <a:noFill/>
        </p:spPr>
      </p:pic>
      <p:pic>
        <p:nvPicPr>
          <p:cNvPr id="9226" name="Picture 10" descr="http://tippvet.com/wp-content/uploads/2013/05/cat-v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3962400"/>
            <a:ext cx="2641600" cy="1981200"/>
          </a:xfrm>
          <a:prstGeom prst="rect">
            <a:avLst/>
          </a:prstGeom>
          <a:noFill/>
        </p:spPr>
      </p:pic>
      <p:pic>
        <p:nvPicPr>
          <p:cNvPr id="9228" name="Picture 12" descr="https://encrypted-tbn2.gstatic.com/images?q=tbn:ANd9GcQW8oe9JBJVTbX0BDlB_JymVPIYcbqm4dWpHHMK1TkWA5fQs7a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1447800"/>
            <a:ext cx="2209800" cy="1823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emerged</a:t>
            </a:r>
          </a:p>
          <a:p>
            <a:pPr algn="ctr"/>
            <a:r>
              <a:rPr lang="en-US" sz="9600" b="1" dirty="0" smtClean="0"/>
              <a:t>humble</a:t>
            </a:r>
          </a:p>
          <a:p>
            <a:pPr algn="ctr"/>
            <a:r>
              <a:rPr lang="en-US" sz="9600" b="1" dirty="0" smtClean="0"/>
              <a:t>scampered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724400"/>
            <a:ext cx="996914" cy="144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25146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/>
              <a:t>emerged</a:t>
            </a:r>
          </a:p>
          <a:p>
            <a:pPr algn="ctr"/>
            <a:r>
              <a:rPr lang="en-US" sz="8000" b="1" dirty="0" smtClean="0"/>
              <a:t>humble</a:t>
            </a:r>
          </a:p>
          <a:p>
            <a:pPr algn="ctr"/>
            <a:r>
              <a:rPr lang="en-US" sz="8000" b="1" dirty="0" smtClean="0"/>
              <a:t>scampered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Apply: </a:t>
            </a:r>
            <a:r>
              <a:rPr lang="en-US" sz="3200" dirty="0" smtClean="0"/>
              <a:t>In your notebook, write a sentence with each of these words. </a:t>
            </a:r>
          </a:p>
          <a:p>
            <a:r>
              <a:rPr lang="en-US" sz="3200" b="1" u="sng" dirty="0" smtClean="0"/>
              <a:t>Challenge: </a:t>
            </a:r>
            <a:r>
              <a:rPr lang="en-US" sz="3200" dirty="0" smtClean="0"/>
              <a:t>See if you could write a sentence with a word that could go in your realistic fiction piece.  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514600"/>
            <a:ext cx="1581531" cy="1989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Goal:</a:t>
            </a:r>
          </a:p>
          <a:p>
            <a:pPr algn="ctr"/>
            <a:r>
              <a:rPr lang="en-US" sz="4400" b="1" dirty="0" smtClean="0"/>
              <a:t>I can use words I learn from a text.</a:t>
            </a:r>
          </a:p>
          <a:p>
            <a:pPr algn="ctr"/>
            <a:r>
              <a:rPr lang="en-US" sz="1400" b="1" dirty="0" smtClean="0"/>
              <a:t>(L.4.6)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saw in a text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524000"/>
            <a:ext cx="6553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Who wants to share their neighbor’s new word? </a:t>
            </a:r>
          </a:p>
          <a:p>
            <a:pPr algn="ctr"/>
            <a:r>
              <a:rPr lang="en-US" sz="4400" b="1" dirty="0" smtClean="0"/>
              <a:t>What does it mean?</a:t>
            </a:r>
            <a:endParaRPr lang="en-US" sz="4400" b="1" dirty="0"/>
          </a:p>
        </p:txBody>
      </p:sp>
      <p:pic>
        <p:nvPicPr>
          <p:cNvPr id="1025" name="Picture 1" descr="C:\Users\Jeff\AppData\Local\Microsoft\Windows\Temporary Internet Files\Content.IE5\S2QU7QSG\MC9000890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352800"/>
            <a:ext cx="2273955" cy="2578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2.bp.blogspot.com/-VPEsZT9pFjc/TjI2fZ048MI/AAAAAAAAAmE/3FTNlwLgsUs/s1600/pop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4800"/>
            <a:ext cx="3657600" cy="5465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68580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emerged</a:t>
            </a:r>
          </a:p>
          <a:p>
            <a:pPr algn="ctr"/>
            <a:r>
              <a:rPr lang="en-US" sz="4800" b="1" dirty="0" smtClean="0"/>
              <a:t>Pg. 36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9812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come into view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28600"/>
            <a:ext cx="7162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emerge</a:t>
            </a:r>
            <a:r>
              <a:rPr lang="en-US" sz="3000" b="1" dirty="0" smtClean="0"/>
              <a:t>(emerged)</a:t>
            </a:r>
            <a:endParaRPr lang="en-US" sz="3000" b="1" dirty="0"/>
          </a:p>
        </p:txBody>
      </p:sp>
      <p:pic>
        <p:nvPicPr>
          <p:cNvPr id="23554" name="Picture 2" descr="http://www.olbrich.org/events/images/Butterfly-emerg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05000"/>
            <a:ext cx="3048000" cy="1814285"/>
          </a:xfrm>
          <a:prstGeom prst="rect">
            <a:avLst/>
          </a:prstGeom>
          <a:noFill/>
        </p:spPr>
      </p:pic>
      <p:pic>
        <p:nvPicPr>
          <p:cNvPr id="23556" name="Picture 4" descr="http://webzoom.freewebs.com/bmbennette/9%20head%20emerg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819400"/>
            <a:ext cx="3276600" cy="2457450"/>
          </a:xfrm>
          <a:prstGeom prst="rect">
            <a:avLst/>
          </a:prstGeom>
          <a:noFill/>
        </p:spPr>
      </p:pic>
      <p:pic>
        <p:nvPicPr>
          <p:cNvPr id="23558" name="Picture 6" descr="http://3.bp.blogspot.com/-PgaYU8P1q6g/UgF6aPYtjdI/AAAAAAAAG-o/32F1vVzB9V8/s1600/IMG_96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810000"/>
            <a:ext cx="3200400" cy="213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Thumbs up, Thumbs down</a:t>
            </a:r>
          </a:p>
          <a:p>
            <a:r>
              <a:rPr lang="en-US" sz="2800" b="1" dirty="0" smtClean="0"/>
              <a:t>Which of these could you </a:t>
            </a:r>
            <a:r>
              <a:rPr lang="en-US" sz="2800" b="1" u="sng" dirty="0" smtClean="0"/>
              <a:t>emerge</a:t>
            </a:r>
            <a:r>
              <a:rPr lang="en-US" sz="2800" b="1" dirty="0" smtClean="0"/>
              <a:t> from?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133600"/>
            <a:ext cx="510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dirty="0" smtClean="0"/>
              <a:t> your room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a basement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the sidewalk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a book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the </a:t>
            </a:r>
            <a:r>
              <a:rPr lang="en-US" sz="4000" dirty="0" err="1" smtClean="0"/>
              <a:t>t.v</a:t>
            </a:r>
            <a:r>
              <a:rPr lang="en-US" sz="4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/>
              <a:t> your classroom</a:t>
            </a:r>
          </a:p>
          <a:p>
            <a:pPr>
              <a:buFont typeface="Arial" pitchFamily="34" charset="0"/>
              <a:buChar char="•"/>
            </a:pP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humble</a:t>
            </a:r>
          </a:p>
          <a:p>
            <a:pPr algn="ctr"/>
            <a:r>
              <a:rPr lang="en-US" sz="4400" b="1" dirty="0" smtClean="0"/>
              <a:t>Pg. 38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417</Words>
  <Application>Microsoft Office PowerPoint</Application>
  <PresentationFormat>On-screen Show (4:3)</PresentationFormat>
  <Paragraphs>97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71</cp:revision>
  <dcterms:created xsi:type="dcterms:W3CDTF">2013-09-20T22:58:17Z</dcterms:created>
  <dcterms:modified xsi:type="dcterms:W3CDTF">2013-11-22T16:29:19Z</dcterms:modified>
</cp:coreProperties>
</file>