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4D40F-B9C7-4B0C-A701-E820D794A4C1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309DD-19A7-4AC5-9A13-4165A086FE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u="sng" dirty="0" smtClean="0"/>
              <a:t>Alice and Wonderland</a:t>
            </a:r>
            <a:endParaRPr lang="en-US" sz="6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200" b="1" dirty="0" smtClean="0"/>
              <a:t>John Tenniel</a:t>
            </a:r>
          </a:p>
          <a:p>
            <a:r>
              <a:rPr lang="en-US" sz="5200" b="1" dirty="0" smtClean="0"/>
              <a:t>Salvador Dali</a:t>
            </a:r>
          </a:p>
          <a:p>
            <a:r>
              <a:rPr lang="en-US" dirty="0" smtClean="0"/>
              <a:t>RL.5.7 and RL.5.9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'Alice in Wonderland' By Salvador Da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346666" cy="6286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6" name="Picture 6" descr="http://www.alice-in-wonderland.net/alicepic/alice-in-wonderland/1book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292445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edia-cache-ec0.pinimg.com/736x/9e/36/a6/9e36a681aab05014db2457f9ab9680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"/>
            <a:ext cx="4267200" cy="6302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6386" name="Picture 2" descr="http://www.alice-in-wonderland.net/alicepic/alice-in-wonderland/1boo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007499" cy="613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naimg.com/2013/01/31/salvador-dali-once-illustrated-alice-th6/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339050" cy="6324600"/>
          </a:xfrm>
          <a:prstGeom prst="rect">
            <a:avLst/>
          </a:prstGeom>
          <a:noFill/>
        </p:spPr>
      </p:pic>
      <p:pic>
        <p:nvPicPr>
          <p:cNvPr id="15364" name="Picture 4" descr="http://www.alice-in-wonderland.net/alicepic/alice-in-wonderland/1book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890" y="457200"/>
            <a:ext cx="432884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lice-in-wonderland.net/alicepic/alice-in-wonderland/1book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400831" cy="5276850"/>
          </a:xfrm>
          <a:prstGeom prst="rect">
            <a:avLst/>
          </a:prstGeom>
          <a:noFill/>
        </p:spPr>
      </p:pic>
      <p:pic>
        <p:nvPicPr>
          <p:cNvPr id="17412" name="Picture 4" descr="http://alancook.files.wordpress.com/2009/11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599"/>
            <a:ext cx="3810000" cy="5741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alvador Dali - Alice in Wond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3848100" cy="5667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6" name="Picture 4" descr="http://www.victorianweb.org/art/illustration/tenniel/alice/9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609600"/>
            <a:ext cx="383222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Alice and Wonderland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2</cp:revision>
  <dcterms:created xsi:type="dcterms:W3CDTF">2015-01-11T18:44:54Z</dcterms:created>
  <dcterms:modified xsi:type="dcterms:W3CDTF">2015-01-26T22:03:45Z</dcterms:modified>
</cp:coreProperties>
</file>