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3" r:id="rId3"/>
    <p:sldId id="269" r:id="rId4"/>
    <p:sldId id="270" r:id="rId5"/>
    <p:sldId id="261" r:id="rId6"/>
    <p:sldId id="257" r:id="rId7"/>
    <p:sldId id="265" r:id="rId8"/>
    <p:sldId id="263" r:id="rId9"/>
    <p:sldId id="259" r:id="rId10"/>
    <p:sldId id="266" r:id="rId11"/>
    <p:sldId id="262" r:id="rId12"/>
    <p:sldId id="258" r:id="rId13"/>
    <p:sldId id="264" r:id="rId14"/>
    <p:sldId id="267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89066" autoAdjust="0"/>
  </p:normalViewPr>
  <p:slideViewPr>
    <p:cSldViewPr>
      <p:cViewPr>
        <p:scale>
          <a:sx n="70" d="100"/>
          <a:sy n="70" d="100"/>
        </p:scale>
        <p:origin x="-5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8CC9D-F6B7-48BE-B1DA-100FB9EB1279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B143C-9345-44A6-8FE6-79E4B02489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to engage with the goal-  read it, repeat it, write it, etc.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Engage the students with the word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</a:t>
            </a:r>
            <a:r>
              <a:rPr lang="en-US" baseline="0" dirty="0" smtClean="0"/>
              <a:t> all three words and see if you can use them in one sentence.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Application-</a:t>
            </a:r>
          </a:p>
          <a:p>
            <a:r>
              <a:rPr lang="en-US" dirty="0" smtClean="0"/>
              <a:t>Students</a:t>
            </a:r>
            <a:r>
              <a:rPr lang="en-US" baseline="0" dirty="0" smtClean="0"/>
              <a:t> need an opportunity to use the words they just learned from the 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Goal- </a:t>
            </a:r>
          </a:p>
          <a:p>
            <a:r>
              <a:rPr lang="en-US" dirty="0" smtClean="0"/>
              <a:t>Revisit the Goal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Access</a:t>
            </a:r>
            <a:r>
              <a:rPr lang="en-US" baseline="0" dirty="0" smtClean="0"/>
              <a:t> Prior Knowledge- (APK)</a:t>
            </a:r>
          </a:p>
          <a:p>
            <a:r>
              <a:rPr lang="en-US" baseline="0" dirty="0" smtClean="0"/>
              <a:t>Turn and Talk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 Information-</a:t>
            </a:r>
          </a:p>
          <a:p>
            <a:r>
              <a:rPr lang="en-US" dirty="0" smtClean="0"/>
              <a:t>Read the book- provide a brief explanation of any words that may be new</a:t>
            </a:r>
            <a:r>
              <a:rPr lang="en-US" baseline="0" dirty="0" smtClean="0"/>
              <a:t> or unfamiliar to the students.</a:t>
            </a:r>
          </a:p>
          <a:p>
            <a:r>
              <a:rPr lang="en-US" baseline="0" dirty="0" smtClean="0"/>
              <a:t>(You may read the book prior to this lesson)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Contextualize the word- Find it in the text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Say the</a:t>
            </a:r>
            <a:r>
              <a:rPr lang="en-US" baseline="0" dirty="0" smtClean="0"/>
              <a:t> word together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Give student friendly definition</a:t>
            </a:r>
          </a:p>
          <a:p>
            <a:r>
              <a:rPr lang="en-US" dirty="0" smtClean="0"/>
              <a:t>Use</a:t>
            </a:r>
            <a:r>
              <a:rPr lang="en-US" baseline="0" dirty="0" smtClean="0"/>
              <a:t> the word in other contexts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Engage the students with the word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AB143C-9345-44A6-8FE6-79E4B02489F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A22E2-4DF6-4645-AD84-CC1106ECDDE0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70000">
              <a:schemeClr val="bg1">
                <a:lumMod val="95000"/>
              </a:schemeClr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A22E2-4DF6-4645-AD84-CC1106ECDDE0}" type="datetimeFigureOut">
              <a:rPr lang="en-US" smtClean="0"/>
              <a:pPr/>
              <a:t>9/23/2013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74719-D309-4CD6-B59E-4292427D3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0" y="2057400"/>
            <a:ext cx="2438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5</a:t>
            </a:r>
            <a:r>
              <a:rPr lang="en-US" sz="3600" b="1" baseline="30000" dirty="0" smtClean="0"/>
              <a:t>th</a:t>
            </a:r>
            <a:r>
              <a:rPr lang="en-US" sz="3600" b="1" dirty="0" smtClean="0"/>
              <a:t> Grade </a:t>
            </a:r>
          </a:p>
          <a:p>
            <a:r>
              <a:rPr lang="en-US" sz="3600" b="1" dirty="0" smtClean="0"/>
              <a:t>Text Talk</a:t>
            </a:r>
          </a:p>
          <a:p>
            <a:r>
              <a:rPr lang="en-US" sz="2800" b="1" dirty="0" smtClean="0"/>
              <a:t>Unit 2</a:t>
            </a:r>
            <a:endParaRPr lang="en-US" sz="2800" b="1" dirty="0"/>
          </a:p>
        </p:txBody>
      </p:sp>
      <p:pic>
        <p:nvPicPr>
          <p:cNvPr id="15370" name="Picture 10" descr="http://minookatap.files.wordpress.com/2011/01/leonardo_beautiful_dream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14400"/>
            <a:ext cx="3784473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2286000"/>
            <a:ext cx="899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Describe something that is </a:t>
            </a:r>
            <a:r>
              <a:rPr lang="en-US" sz="5400" b="1" dirty="0" smtClean="0"/>
              <a:t>colossal</a:t>
            </a:r>
            <a:r>
              <a:rPr lang="en-US" sz="2800" b="1" dirty="0" smtClean="0"/>
              <a:t>.</a:t>
            </a:r>
            <a:endParaRPr lang="en-US" sz="2800" b="1" dirty="0"/>
          </a:p>
        </p:txBody>
      </p:sp>
      <p:sp>
        <p:nvSpPr>
          <p:cNvPr id="21508" name="AutoShape 4" descr="data:image/jpeg;base64,/9j/4AAQSkZJRgABAQAAAQABAAD/2wCEAAkGBhQSEBUUExQSFRUUFBAQFBUSEBQUEBQUFBAVFBQUFBQXHCYeFxkkGRQUHy8gIycpLCwsFR4xNTAqNSYrLCkBCQoKDgwOGg8PFywgHBwpKSkpKSkpKSwpKSkpLCkpLCwpKSkpKSksKSksLCksKSkpKSwpLCkpLCkpKSwpKSwsLP/AABEIAMEBBQMBIgACEQEDEQH/xAAcAAABBQEBAQAAAAAAAAAAAAADAAECBAUGBwj/xABCEAABAwIDBQQHBAkCBwAAAAABAAIDBBEFITESQVFhcROBkaEGIjJSscHRBxRy4RVCQ2KCkqKy8BbxFyMzNGNz4v/EABkBAAMBAQEAAAAAAAAAAAAAAAECAwAEBf/EACERAAMBAAIDAAMBAQAAAAAAAAABAhEDIRIxQQQTUWEU/9oADAMBAAIRAxEAPwAAbdXIoQBc6INM0XzViOznWN/HLwXoNnEkCNOXn1c+iNDhLz7QIC0qTDhewdmLZBakcwBLSL+am+R/B1C+kMGw9oFviFtDZYdFUiBBvYdynG9zjciwG8rnb0ulhZZGb5KwxiGCoTVoYl9jdItg2ViGx1WX9/uBdWYahDDF00rbWVDE6cticcjYG1+id2JgGw15KtjlaOyNzbLO+/kjKegprDz5zrlIpPdnkmXonDg4KmChqbVjEwtLC475+KoQx3K6H0fp7E36jqpXWIpE6zeoMOBAJWrtABAp9LIjY1xN6daWE+0Uw6ygBZIuQCT21VrJdkX1PBFcVVqDdFAZnxVZcSCLb08tOHgI8jRbQBQhab7rKmiYZFZQi2Q7uKxZKY30suzfCCb2us/EWjp3Kk2xKhHLmm438EFwVqqmzOeSpuK6E2c7SGUko9c1KRybQYQcUlEpLAM4OV+nJJFhfmqBjtqtHCgdoW6pK9FZ9mjPV2GywWO87+t0ehMbTtOk11vf5KmGOL3bwbjTwQA1ctvOkdELe2dQ/GIAPaJ6MPzsgv8ASCO1gH+Q+a5xPZSLeJvn0kysI/F35KjW+kbLgPa9l9HD1mHllmD3Km0ppGBzbOFwdyyZnKZ0VLVRvjBY5ruOy4EjqNQpjEBYgHTJee1tC6F200kt3OGreRt8U0WKP3m/XXxTKl9EcP4dzNiFhdntc8wsyve9zLuuSTx07ljU+Ld3XP4LUbWF19kgjuP+ytLXwhSf1GbscFYionOBtuFzfgr8EJBzA5ncrH6WbsFpAFwRlbgqO38EUr6c+VNiG4p2lVJl6ifZ4uLhdZhlPsv5WuOK5bC5rO0vfLpzXUU8lgD/ALhc/KX4zeY9TDlSjqFcbIuU6CRcUPtM0pZMlV7VExd2roEjc0zJUi+6xgL2XKIIL6qbRYIUkiICMjrLmcWrCSQNy06+qNjY6LCqb81aEStlB7UPZViRh4ILNV0pnO0MFFxRWgIciIAaSmSAkjoMKnaA9VqYZRO9rZNvJZLAWG+XxWxRYy5oG9qle50VnN7NeJluayK6K0h4e0O/NatNUtcbjfmqeKAGxHMH5fNctI6ZZQsnCYp2tSFSYCQTWUgiYlsgjMXByIOhWFiWEGO7mXLN43t+o5reCkHIYE5BrkVkljcXB5arRxTBrXfGMtS0bubfoshpQ9BNOPGJNnZJ2hz18dVL72Drl1+qzmlTunm3PonXHNF//MtFJqoMfbMfFHZUHfY+RV1zr6iFfjv4y/T1BY64Wg3Fs8hrryWM2dp5dfqjxPtnkfMKmzXok1U+zraStyFt3HVacFeFx+HV/rWO/K5WuBle/mo1BWaNiauGiZky54VmatUtRtOsEvjgfLTebKoioF73VIuzA4+SnLALJcG0uipB3oVROAFn1MwboqklcSUykDoDiNYd2nNAw2YudYlNiFSy2ufLis2nns66up1EG+zeqyGArEnq9rcE89S52t7KqU0zgKrR9tMXKN0lQmEskobSSxikXXVlmgvu3Ks1hV6nYeCSiiLFLNbcj1laAwl2XAbyeSysRxARj946D5lc9UYk5xuSSua6RaEzp2Yiw8fC/wAEZtZH73iCFx7a5HZiPNR06DsGSNOjmnvCN2a5BuIo8eJW5dDb4I6Y6fZS2Vgx4wfePjf4qwzGDxHeB8kQ6bLVl4pgu1d8eupbudzHAqTMW47PwVyHEW/4Qtmm05ZuSkCuhxDDmTes0gP6ZO5H6rn5GFpsRYjcUrnApjhSCGHKV1hid1Jj7aZIYKV1gl6GrtqAfI/RaEWJA77cjl56LB7VWRSSlu12cmzrcRutbjeyb9jXsR8M16NGoluVbwatax3rE8uHeuUOIkH1Tblu8FYbiO5wI8vIqq5pax9Ea/Gue57O5nrmnNrh3Ky2e7Neq4mKqBGR7tCrwqHssbkJ/BP0yLpp9o25KoLGqavM2Un14I5qm8cSnmc9k6rSIN1NrUqa189EZ2yqNiJEb80F6m4oRcijMYuTbSYlJoRFJhJGZEdwSS6HCFTGdw8FVEzhkcr8V0NNCHNSmwoHUKCtLpl/A5Cpw3tHFxe4aDQECwQHejh3SeLPzW9W0Ww4cCgufnkp8qnNX0px7uMxT6Nv99ve0hR/07Lucw97vot7tFNrlDC+HOHAZhuaej/qo/oqcfqHuc36rqA5SC2Gw5Q0Uw/Zv7hf4KJZKNWSfyO+i7FjFWqcTY3T1jy07yjhjlDUvGocOoIUf0m7ituoxB78ibDgMh38VW2UuhwzhjDxo4+KhLib3G5c42yFyVomBvAeAUTRs90eC2sOFBuJPG+/UBFbi53gIxoWcPMoE2HA+ybdcwtrNgZmLjePNaVG3aF3NdY2IAsDbjc6BZWEYd6+1KAWt0G5x58h5+K0Zq+SeUxQ5b3vPstHE/IKPJytdI6OLj3tm3TYxBTkWiBkOTRcySE7gL/EKzsVdTJeSTsIgcw115OlxkD1OXAqOF0sNI3bDdqS2ckmbzxt7o6eaPBTy1LtqRxii1DQB2rx3+y3mc/iuVtv2dKxeglZilNRtLmiPb3u2QZCbalxzuuIxn07kndZzWmO/skZ9QdxXoNc6nhYQI4zYfrtDr9dq9+9ea49RMlf2kIazc9oADL7nNA04Hu4p128F/0IyoAsWm7Xeyd/Np5haEOIOAte44HMfksGiw4g+u8ttmNmIOBPE+uFoCED9oP4o5B/aHLshtHLyY3/AIbLaoHl5hEHj0WO1ltJYj/FI3+5gRY5XD3T+GSM+QdddM89L32clcEv10arSiBypxVR/WafC/mFbZOwi17HnkrrmlnO+GkOSoEqTh/m5MrIiRsjRNRqDDjI6wyG8rpDhjWMFhchTu0uh5hsyKWNxCS14aUWub3KSg6KKTOiGyjOrslnTuO3YG6uUsQ3hBodMoYjVXBy0WS0rq6vD2HPNZNZTRZ2yPVI15ehk/H2ZgcptKE9ttM0KSoIGTCTzsAlcUvhRXL+l9pQJsVY3T1jyPq+P0WVM6R+unAEAKApzy8UPG/iN5z/AEsT175NTlwGQ/NCaE7ac8lMQHkt+q38N+2P6RAUgpCDn5Ijaa+/yR/Tf8N+6P6AKStGk5oseHg7z5fRH9NG/dJmlSp6cyO2Wi58gOJ5LRdh7P3vH8lzr/Sxsb3NjbkCRcnNxHyU+VVC0rxVPI8OtZ6MvkAawhrdHPPtW37Ld58FtUWEQ07QxgAAzO9zj7zjvK82b6fz2tcActVb/wBfFrQWjaedS7QD6rgc19O7V6R6Q3DWkhxBy02rW6gfVCxWuETCdOa82/4iVF8yLcPzXV4H6bse0Fzg3kTZDGjdMq0eAz1j9uQuihve5HrOH7jTr1OXVdXS0tLTM2Y2AcXOsZHdXH4DLkqz/SiBw9oX6rBxn0hZsuzGiKRqplXH5Y3yDs2gHM+oAAR0G/ms4QHgfBZuDVLn1QN9z+4bJ/JdOQvR/H4fOdbPP/I5/CsSMv7qfdPgl9xPurUARI4yTYLp/wCaf6c3/TX8Mb9GH3fMI9Ph0oPq3H8QW9HQ3OZV2noGjee5L+qF9Zv3W/iKdHhlR+0c23DaJ+RCI6heNQ3Ln/8AK6Ono3WG9XhQX1AKVV4jPa9mdhNNlll3LTfHYKzDTBqmWXU3WsZTiMmQBJXnUgSR8gYcpsgOOhKVPVZ8giVVhnZY1RVZ5FVS0k3hvTzZclz1VN65zv3JxXnS6o1LySniMFqtHPinaLquCrNNJYqr6EQGSJDIWlUwi11RLM0U9A0QATgKfZp7IgGa1WqZo71XCLE5BhQZ0Wan2lhZWYqQObe5BQTFuSamNhXK81xim7Ooe395xHR2Y8iF6Y+POy57049HXdi2pAyBEb7agH2HHvuO8KX5C2dKcLyjiA5MCmumvmvPw79DOdknhchgqbEApllkhGYKMypc5wzN9OqA3RSa8tII3G6A+nVegeHkvkkcDZo7MficbnwA81076ck2AOuWSv8AorSMOHxPjaGlxkc/U+vtm5ueVlr0tPs6kdF3cNeMnBzLyowGYI7UkBaVHRtaDaxIF1ddHtuyGihS0xaTcam2ao7bXZNSkCpaLadmNf8ALroKbCGixIzCDQQ2K1muUaplZlDCIJbCfaUlMcE4Jg1FITELGI2Tprp1jHH1NASsapwcgrtHALNqyArTbRKoRxboC12h8FZdRhzb3sVq1UrQsyeXgrqmyOJFdlEb8VKWnsbb0oakhFknvqm70HRJjPVsQhmEXSFSfBQ7S6yTMyUltFH7vwUL5rWo4bgG2izfiZLTPfROA08FKmpTfRazy4mwCt09MAQT4bkj5OhvAqMpi1tzbuVCQm9wFtVMDje3SyznYY/UfFCX/Q0hYXRdq6xv1XVVGBRywPhcPVkYWHlcZEcwbHuWJh8b25W7109GDbPgpcr0pxro+Z8Uw90Ez4nizo3uY7qDa45b+9VCvSftnwPYmjqWjKUdm/8AGwZHvZb+RebLlaw6UyTUZqExFakY6DtTFJpTrIJ659kNdt0ssR/ZvDh0eLHzb5rsqjDwRkvLfseq9msezc+J3i1zXDyuvYCqwyNrsyIadzSiOjucxmtB0d0KKAjVU0TCUUeSMAiMameUoSIU7qLVIlYwrpimumLljDEpJrpLGMV0yz6lwVMSvvqrUcV81bMJ7pXfSByz67DzqDlwW0SQgTOBTKmhXKZzbqcjUIW0uiliBB0WDPFYq81pGlhAORYHKuFJqfBdLbrFXqGW2QzWaxalLTZbQ8lOvQ8+zSDLkG6UshuAM+ilA24R48NLje9ui59wthdo6XaGfmrAwlpO/uVulj2QArDSpOimGdBhAab3JV21gjPcqkr0NbDmHNfaJhonoJha7mDtm9Y8z/TtDvXz+vpySMOBB0IIPQ5FfNNfT9nK9nuPez+Vxb8ktDSQaitQWlFa5TKIO1EshsKJdKOdR9mcuziUf7zZW+MTvovbGBeB+hc+ziFMf/NG3+Z2z819BsaqwStdjNaptCkAmcnEE4oRKk5yC9ywCTprKIqEB7UwCJiztqLnoJKjtLGDNenQmhJYBz88AOY1TwNsM1Jk3FRe+6oIDdLuVCqu3oUeZljcKdgRmnXQr7Md05AzVWWQHqtPEYctFmGnV5z2RrRnw5XyPRSpqUuV7D6XayW3T0GzuS1yZ0GY0w20JC1qCjJH+WU5aUl4WtRQbKjV9FZgejoNkWKvxRWUWlP2ig3pYLdIPQDIm7RAxYdIgPKgZEMyImDAr5sx+YOq53DQzTEdDI4r6AxnFhT08kp/UY5w5u0aO9xAXzjI65J45pWFDhyI0oQRY2pB0WIyiKDAppSiNv0JozJiFM0D9tG88msdtuPg0r6IAXmX2MYMAyapcBcuEDDvAaA59upLB/CvTC9UklT7JWQ3FSLkKQphSL3Ku+YKE0qpufdMAtdtdTDlVjCsBYAzypRRpCNFAsgERyToT3JLGMh8YVeWwQnVJsgNqLuVkiTYB9QS618lehfdS+6NdnYJjS2OSLaYEmggow5WBhjB+qDz3qVOrrCptsokipBhrW6ZI7YkcFS2Uuhwq/dxe6tMamIUS5AJNzkIyJnPQ1jE+0S21EMTHJYw5eo7SiUCtq2xRukfk1jXOPQC6wDgftYx/JlM08JZLf0NPm7wXmJV7GMRdPM+V/tPcXHlfQDkBYdyopGOOEaMITQjsSsdBmKbUNq3fQ/CvvFbDGRdpeHP/Az13eTSO9KMe2+h2F/d6GCO1jsB7/xyeu7w2rdy1yVF0qFJMrIiEfKq8syDJOqz5kQEpH3UWtUdpHhjuiANBErAYosUroBGumJTufZVpJFjCeE6EZEkQHHtqr6ILyb3CpxPsrcUoHVd3jhybpsUc5tmr8Ul1iw1IVuOoXPUllRrXT9qqTapCdV52SeI/kajZ0eOoWC+cqcFQVnAPI3TIouKpxTqwHJcH0YojMkggTTIGJPmQ2G6AXosBWMWmwkrgPtaxjs4mU7TnJ/zH29xp9UHq65/gXoRrAxpc42DQXEncALkr599KsbNVVSTHRzvVHusGTB4Ad90rYyMYpJFIJAk2hGaEJqM1KUQRq9L+yHC85qg7gIGdTZ7/IMHeV5q1e4ehNF2FBC3Qub2zusnrD+nZHcjK7Bb6OgfKq8k6FNMqr5VUkFfMmbmq+2pNkRFL0cauR2AWWydT+8rBNPtEg9ZgnUmzrYbS/I5A7QXQXT5Ku6VE2lt8qSzzMksDTjmojUkl6BxFqLcrsaSSlRWQ+8KG9JJTGJDRSg+aSSxi9ArsaSSkyshQqsySSUIAo0SSSBkUvSj/saj/wBMv9pXgkupSSSUOgZSCSSRjIK1EakkgUQUL6Apf+kz8Ef9gTpJoJ8gGVV3JJKpNkQphJJEUcKYSSWMSTtSSWMO5BekksYGkkki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6" name="AutoShape 12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8" name="AutoShape 14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20" name="AutoShape 16" descr="data:image/jpeg;base64,/9j/4AAQSkZJRgABAQAAAQABAAD/2wCEAAkGBg8PDw8PDw8PDw8PDQ8PDw8PDw8PDQ8NFBAVFBQQEhQXGyYeFxkjGRQUHzAgIyc1LDgsFR8xQTAsNSYtLCkBCQoKDgwOGQ8PGCocHSQpLSwpLCkqLCktLCkpKSwpLCotLCksKSwsLCksKSkqKSktLCkpLCwpKSwsKSksKSktKf/AABEIAMgA+wMBIgACEQEDEQH/xAAcAAACAgMBAQAAAAAAAAAAAAAAAQIDBAUGBwj/xAA+EAACAgEDAgQDBgMGBAcAAAABAgARAwQSIQUxBhNBUSJhgTJCcZGhsQcUUiNygsHR8DNikrIVFiQ0U2Px/8QAGwEAAwEBAQEBAAAAAAAAAAAAAAECAwQFBgf/xAAtEQACAgIBAgUDAgcAAAAAAAAAAQIRAwQhEjEFE0FRYRQicYHwBjKRobHB0f/aAAwDAQACEQMRAD8A3VRiOSE9k8oiI49sAsYAJIQAhEBMSVSKmSBiAVQIjuEQEYpKoVKERqEkBCoCI1CpKoVAAAjiElEMUYEBJiIYgJYIgsdSSiQaTXJKqklioaL1eTmODJo8louyyoQDxiSMx8rTFyTKzCYrzRGcioiQuTMVTQgW2Kpk+QZIaUxdSHTMZRLAkyU0Rln8tXeJzQ+lmH5crImVkI9JjkRpktCWTkRJgxsSCopKFRDCoiI5IGAiFQqTKxVHYEahUnUVQAhUJKoVGIJJZGSETGWKJNVuRUSdGQWiXliLbC4wJJRGpICSqICAEgIHiOQyGIZRmaYzy5zKTNEZtkYqk6iqVYjYgcXJr37SGM8d5jZ9V6LwP3mKi2za6RlZtWq8XZ9pg5NUTKI6miikZObZIvFCMSyCQjEBHEMIQjgMUYjEcGIYjKRRtlCgsxACgkk8AACyTJGRqFTivE/ijVK6+QQulejjz4iuTzh974vukdtveYmj8VaxBuYtkW+zAMCPmeK+kx8+N0beRKjv6hU1nQ+v49Wpr4Mi/bx3fH9QNCxNrU3Tsxaa4ZCoxHUdRiANLVyXKqjAk0UmXVCJSZapBkspCkpMYx7w2SSqISORZbIuLEBmE4lZEvfHIFJaMqKqiqTIkajESz6gkUOB8pjyTRASkqE3Y6hGI6jEKMQmFk6qivjH3XyNhJPFPQZHHupphY9xMcuaGJXJm+HBPO6gjOEkI2Qg0e4imqaatGLTi6ZKoVEJKACqOOFQEE5zxX1vGNPlxowZyvK8gFAwLi/7oM6DPlCKzsaVVJJ54H05nmfinquTOGG8qqn4V2DdkQmr/EA3OXYzLGqfqdWvgeW/gwOk+MHxMwx48OXFk4zaXMApzWeWvsWr8qurmd0/x3iwZnZNIBj5A0+djkCgj7LWLPN169uT3PIZunsF+HswTaaB3DvuBr1r09plaHPlwspyYV1SIbCZhvXsaAPcC6NduJ5Sklwej9POHC5Ruun+JP8A1a5seMY6zC0D8HCSA36E8T1yp574Z6bl1TjONDodPhNbn8o76BoBEurPPxV3H0noZE9TWbcfg8/ZVSr1FUAI4TqOYIrjqFQAkHkwZUJMPE0NMuR5ajTFDS1XkNFpl+2BUSCP7yy5JZW2MSlsMyTFxCwowcmKVbZn5KlBQSkyGjAMBCSAmxiEcIQAhmB2ttvdtaqIB3VxRPF37zlOmdPzZcJBznBqcbArhYDCFdQBZVf6ufiHcTr6mu67pd+NLxrkUZUGT4C+QYGtWOKuQwJU2PYzh3Nbzo8Omj0NDb+nnTVpj0PUcpO3UAK4G3hlYFuKpge1X+k2IM0Go8L+WN+jdseVR9jI7vhyfI3ZU/McfL2r6f4uUOdPrMZwZl+63Y+xVuxB9xOHzM+lSkuqJ3Shr7zcovpkdLUYnEeJ/FeTBqF/lstoMKF1YB0LlmI4PIO3b2Mxn/ibkCf+3xl/6t7bB2+739/X2noY9uE42+DzMmpOEqXJ6EJDJqFXgnn2HJ/KYXh/qqarR4tQzBGdSHUVS5EYq1XzVix8mEjm8mm2ZkVvdmBJPz5ucOx4oo3HHHn5O/X8Lc/uyS4+O5ldQx7sGS0yMpQ2FKqxHsCTxPGOr5ciu/GRAMhYK7sRsLCga4P09/lPWOjdeffkwZgNyHvuDI6+jKfb8ROd61o8eTUZdMV2/wBmMuI+hxNwyH8G4/CvaedPcyZH96X6Ht6nh+GnCLab7P8A0cHjxKpLA2DTryeDVEfv6es22DSNtL1aUQfiIItbU8A8czZt0cBVxvtFLtG9A2M/Ldwy/nKU8MbeQ74/7uUtjI9ipo19Zk8yl3PVfhU4JKDT/sdf0xMLYcLtqf7QYwN2EeTtJolQigfCCPUVxOl/0nnmPRa1QtqHxNaq2KlrjvtNEgX6AzsvD+uXLhVQ25saqjE9yQACfzBnr6Oz1S8txUeOKPnfGPDoYY+ZCbm7+6649uxsYo6jnrHzIhGRHUdQAhUCJDW6pMON8rmkxqWPvx6D5nt9Z5n1Hx1rMjEowwrfwqgFgf8AMxFk/wC6mWTKodzWGJz7Hp1yavOD8LeN8j5Fw6oht52ploKQ3oGr3953FyoTjkVomcHB0zLxvctVZhoZlY8sTQ4ssaVmTdb5lRaJFMTSupcDFUYjVVGI4TcwCSiqOABHCMQAKmi8V+FV1+NB5hxZcRJxvW5fircrLYscD8D+U30JMoqSpjjJxdo8S8Q9C1XT3AzKrY3FLmxqdhNdvk34zG02HPmBfDps2ZAKLYceR0Ujk81V9uJ7q+NWBVgGU9wwDKR8we8eLEqgKqqqjsqgKoHyA7Tleqr78HUtp125PNvDPTOqjAQmDZjORmVM7eTktgtnafTgfr8pucng7V5sT+dqFRyh8vFhHw764DuRdXxx+c7OOpC0cN9TVsv6/N09KdI8MVM6HcrsMimiDe4EdwZsV8SZTkxvkFumM42Nj7O65uvEfRkxazKCOM/9qnNWG+2qn0YNf0Imkfo5xn4Thy+uzKNrfr/rPDzJRm4SXY+10NeUoRzwdp8/g63R9d02XEF8tsj18TbwKPyHP7TKw6/TL/wcIR6IPmMz+vcdqP4TksWNOA+mfAw+zlwLuAPzK+n4zYqVYAO6hh99W2kj8DOSTrse9HHGa+6/6v8AwzcvqMj8M5ZbvapYDtV0K/3xH07xZh3eRkXZlxscYPBRipr4W49uxE1OHT4weSclGwGyhlHzq5j+IOkPQ1GkCs4JfNivaMiBbtRxRpew5P493Bdb6b/Bxb+KMcbmorjvXsd8/W8GMY/NyqnmFghbgHaATZ+o5+cy31mMJ5hyIMf/AMm9fL/6u08ayabW5HXLqKWhtG50C4lvhQgJIFk+nrfzmZkx7MmLDlVimSmRr/sWy16r/ULIF+/znu4tmUIKMvuZ8Dm145JuUftXself+ZMBz+Qm7IQu4um04h/ivnuO3vNfrfH+iwvkxsxbJjxlyifESwoDHfbcb7fnOP0GvODLloF91OqggEgA2pPpyJosXTmOoyIGTc+7ULkcjGpwOd4e3ICj4vX/APRbU5S+BPWgl2tnY9Q8TZNdpijYxixuwNpuZqBsKb471NAvR7sBgCGZW80jEBQJ5JNA8Vz6kTOfrKaZNRpAFIIJx5AQzBXQcqw70SaI9rmu0HVmz4dQ+QlnB3sR9okCz29ysTk5233LhCMWo3SvkxtLojlIGI25PwoOMpI/pU8k/Ic8dp6/0vMcmDC7D4mxJuBBBD1TX7cgzxhusY2cup+IhewNlhd9ufae09K1fm6bTOzhsjabGzm7ZltkXITZu9h5+V+s01clSp8WRuYkr6H1JPv8GRJhpGKeieaZWLUVLSitNeDLEy1JcfYtS9y9sBHaHMnjzS2xJtlUjSkR1HHtm9mBGOOo4WFCqOFRwsVCjhHABASQhGIAOEI4hnO+NujjPpw4FvgbeK7+WeHH7N/hnGq67dmZd6+jGtw+s9UK3weR6j3HtPONRg8nJlwuN3lOVBI+1j7o31UieF4piprIvwfbfwxspqWB91yvx6r9+5rm6cnfDlH917H6zKwAAU5Wh/zA/tMd9Sg+yqj3ph+wlS9aVDyLHsDz9J49SkfXdeOHdpGeubCp4Ne20Mx/aW9Tzj+WzbbUnC57EPwpIu/98zFTr+KrTE5Y/ID6XKNX1hHR72gCt1/EdxB2qPQncF/SOEJOS4Ofa2MePDKTfpx+TS5OpZMuNmbn4cIIW6tm3Egf4Qf8Ur6z1TJt2FrrKdp9RtY0R+UtxY8eLCRuPxhQGYAKSooevbtzNDrs9v3HBJ+VliT+89aKTZ+fydI2Wn6u51CkmgQFuxYLdzZ9eZhZdXm02b7ZGbDeMEqOFAocMPY+swMj3Om8L+DdV1NvMLFMKjadRkUtZUUEQWC5HA70Peaxg2+DKU6Vs0ur6lmzEPkLO1EF27tZJF/rFj1DhGxJdZCC/vwbCj6zvvGnhDTaU6XyVP2HDqzMQ+wINw9ibJrt+E0i4VX7KgD5CpUk4OmKLU11I0+j6ORzk/6L7/jPdOg6XytNiUFiGRMlMQdrMu4heOBbNx854/kM9p6ctYcI/wDpx/8AYJvrJN2/Qw2G0qRdUREnUKnccRXURlhEjUAIjJUtGolREUGFlUkDIxiXRJMR1EIxEMKhHUIAEI4VAQoxACOAhwgIQGSnL+MOi+YVzKB9jy8hIvsbQn82H5TqBMXrF/y2oK/aGnzEfiMbGc+xjWTG4s7tDYevsQyL35/D4Z4r1LR5NO5AJC3ankAiWaTT5c6g0qgE3kPAr3B7zt+kdAfWoGclMNA3Vlj/AMl/v+8PGnghRonfStkVsCFmxsWyDMg78Dsw7jiuO3rPDxa2XJDqqj7Db8Q1tbK4W5fC7J/L/wCHBavICTi05Zyf+JmPCng8Cuy8Hnua4+dukw7V2Fiw+ImxyR68f5TW9JfcfKZygYlibq2C9ifagf8AZmVizD+Ya+wUqBxzTCwP1lqHSqR4ufZlnl1S/RexnL00Z135UbhyFx39yuLr19ZZofBGNn+IMQ4oJv4TjklhyZa3VggagaHf5gdyZldL8RAZEHFsaUk8Eg1d+nJX9Yrl6GNIr0XhXp+mzD+axazUAVQ2kYb/AKfgFseCdu4E12ugfROneI9Caw42XCEAXGrp5GNkrg47obfyPynCeMes1jXGgHl4157EedkJFm+5CB/rkBm46N1nR59IG1PlZco2gsWPmJlb4VR1KC0FXYY3tM6NbYmoW0ZbGvFzpPsT/iDlDPp6IZTjyEFSGBBYDgj8Jxjd/wA5tutaVcLbVdcirjR7UikDmlDexNdvlc1OUUSPbiVOXW+oiEeldJSRz9fpPb9KPgQe2NP+0TxH7w/H/Oe4otAD2AE6tX1ObZ9CUKhC51nKIpIlZOK4DKyIqlpEjUYqMSOEBLIJCTBkI4gJxxAyQEQwqKpKKIBQjhKEEIQgIlGJERwHZMR1IgyYMkZw3iz+G2POX1GkrDqOW8ugMORqvgAfAxNc9vkO882Hh3XJbNpNUNpNlsGUUT3vifQYEdTnngjJ32OmGaUVXc+c216glmUjJu2uovy2Xsbs2rXfy+QgMhT7m9AHKkkg7COfqKB+nzntfUPAPT9RmyZ8uDdky0XrJkRS1UWpSOT6n5fjes138KdA+J0xedicg+W5yvkVG9LQmiPf5TnetL0N/qI+p5J1jMWGPKHY763KT95QAHHPPAA+nzlY6tkbGEO0Lv3lgoDMwBA3Ed+5/OdV4Y/h1qM+pfDq1yY9Lp3cO1FRkydgMLMOQaDEgVQHqRNL4n8LPodS2BqYbBkxuvAfESRuIPY2CCOZn5bjG32NOtSlS7kOmZjly7Cx2Bg7X97aKF/t/iM3GcW7H8/xmr8N6WmdtygBW3AnsgAO727j9ZtvLNWOQfX53R/W/wApk5r+U28qXT11x2KsGO8ifN1H5sB/nPbf9Z4rp2rJj9vMQ/ke89rbIpZtm7aHZQWH2gPvD3B9J1a00pOPqzj2ItpS9EKFQhO44whUYEdQKISMmwkdsAMSMQjlmQRiEYgMckjSMImBcVkakseT0MsOOSOrKailjJIykJojJQhGIIQhAAEmsjJLExk4RiBEkoLhcUIAOpyvjvwc2vxq+FlTU4gQhb7LoTZQn059+OT8iOphFKKkqZUZOLtHz1l6LqtHkKZ0o7h5ibgScYG/d7BeAbJ547zYabqNWu8BwBQrb8BApq/AqfpOj/ip4cznUprMItHwriyHildCaDXxRBHf1B+U4z/wzMWLZEAZ2sv5yqGP1B/SeRmwpT5Pb19yUcfSkuTsfDXT01ORMZvzFpyWHw5cYI39gB2P+XrY9Ow4lVQqjaqilUdgPQCcj/D/AMPZsCHLltA60mP4txBN73Lc/gKHcmuxnY1O/Xx9KtnlbE7dIYEdRq0bGdJgKFyO6IwoYyYrkSYt0KFZjwhASyBiOAjgARiKMRMByePKRIQiAzFYN+MRwTGBqX49R7ya9i077kWxSG0zNABkGwwUgcTEqEvKSBWVZFEI1MdRQAsBkwJSDLFaJlJk/LiOOSVpO4rKoxzImXOJWRGS0RrijyD39iPaY+HpmDG25MOFG/qTFjVvzAuZJEIAEIrhcAC4GIyMAsZEUUVxhYzIwuK4CKoQjlCGI4o4AEYikhJAIQjgAQhGIwJ48pEy8eYGYUYMlqxp0ZrL6yoiLDqK4MuKeo7SexfcoKyO0S5kkDHYmivbGDGRImUSTXJLQwMxpIGKhpmRUiUkUeWgyS1yVnHIFDMnbIkQsKMUiRl7SBWVZNFcRlhWRKwFRWTIywyNRiogYrkysjUBFccIRoBxwhBgElCEQBGI4QALhCEYDhCEAC5k6fUVwe0IRNWCdGaVDDj1mM+EwhME6Zv3RUyGQIMITVMzaFUUIRkskrS1WhCJlJly5BAi4QkForKSOyEI7BoiUkSsIRiIFZGoQlEsRkYQgS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8288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daunting</a:t>
            </a:r>
            <a:endParaRPr lang="en-US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3048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daunting</a:t>
            </a: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20574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likely to discourage, intimidate or frighten  </a:t>
            </a:r>
            <a:endParaRPr lang="en-US" sz="3200" dirty="0"/>
          </a:p>
        </p:txBody>
      </p:sp>
      <p:pic>
        <p:nvPicPr>
          <p:cNvPr id="10253" name="Picture 13" descr="Download Wallpap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971800"/>
            <a:ext cx="3734138" cy="29908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55" name="Picture 15" descr="http://www.climbmagazine.com/images/uploads/pdw/news/News%2020120711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2819400"/>
            <a:ext cx="2428875" cy="32385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895600"/>
            <a:ext cx="1790701" cy="1432561"/>
          </a:xfrm>
          <a:prstGeom prst="rect">
            <a:avLst/>
          </a:prstGeom>
          <a:noFill/>
        </p:spPr>
      </p:pic>
      <p:pic>
        <p:nvPicPr>
          <p:cNvPr id="3" name="Picture 2" descr="http://visionwellnesscenter.com/wp-content/uploads/2012/02/thumbs-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5867400" y="4495800"/>
            <a:ext cx="1809750" cy="14478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1000" y="3810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Thumbs up, Thumbs down</a:t>
            </a:r>
          </a:p>
          <a:p>
            <a:r>
              <a:rPr lang="en-US" sz="2800" b="1" dirty="0" smtClean="0"/>
              <a:t>Which of these could be daunting?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2133600"/>
            <a:ext cx="7086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playing soccer with professional players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playing soccer with your friends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running across the parking lot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running a marathon</a:t>
            </a:r>
          </a:p>
          <a:p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a playful puppy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 a snarling guard dog</a:t>
            </a:r>
          </a:p>
          <a:p>
            <a:pPr>
              <a:buFont typeface="Arial" pitchFamily="34" charset="0"/>
              <a:buChar char="•"/>
            </a:pP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219201"/>
            <a:ext cx="685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craggy</a:t>
            </a:r>
          </a:p>
          <a:p>
            <a:pPr algn="ctr"/>
            <a:r>
              <a:rPr lang="en-US" sz="9600" b="1" dirty="0" smtClean="0"/>
              <a:t>colossal</a:t>
            </a:r>
          </a:p>
          <a:p>
            <a:pPr algn="ctr"/>
            <a:r>
              <a:rPr lang="en-US" sz="9600" b="1" dirty="0" smtClean="0"/>
              <a:t>daunting</a:t>
            </a: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Who can use all 3 words in a sentence?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photo-dictionary.com/photofiles/list/459/836penc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3505200"/>
            <a:ext cx="1549037" cy="2249639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85800" y="1524000"/>
            <a:ext cx="6858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craggy</a:t>
            </a:r>
          </a:p>
          <a:p>
            <a:r>
              <a:rPr lang="en-US" sz="9600" b="1" dirty="0" smtClean="0"/>
              <a:t>colossal</a:t>
            </a:r>
          </a:p>
          <a:p>
            <a:r>
              <a:rPr lang="en-US" sz="9600" b="1" dirty="0" smtClean="0"/>
              <a:t>daunting</a:t>
            </a:r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62000" y="381000"/>
            <a:ext cx="7543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Write a sentence to show you know what each of these words mean.</a:t>
            </a:r>
            <a:endParaRPr lang="en-US" sz="3200" dirty="0"/>
          </a:p>
        </p:txBody>
      </p:sp>
      <p:pic>
        <p:nvPicPr>
          <p:cNvPr id="30722" name="Picture 2" descr="http://openclipart.org/image/800px/svg_to_png/85273/spiral_notebook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1752600"/>
            <a:ext cx="1828800" cy="230037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use words I learn from a text.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0574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I can use words I learn from a text.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ritingunderpressure.files.wordpress.com/2011/01/tal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819400"/>
            <a:ext cx="5206151" cy="3000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81000" y="1066800"/>
            <a:ext cx="8229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Tell your partner about a new word you learned last week.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://minookatap.files.wordpress.com/2011/01/leonardo_beautiful_dream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838200"/>
            <a:ext cx="3784473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133600"/>
            <a:ext cx="6858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smtClean="0"/>
              <a:t>craggy</a:t>
            </a:r>
            <a:endParaRPr lang="en-US" sz="11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219200" y="19812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rough, rugged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143000" y="228600"/>
            <a:ext cx="7162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500" b="1" dirty="0" smtClean="0"/>
              <a:t>craggy</a:t>
            </a:r>
            <a:endParaRPr lang="en-US" sz="11500" b="1" dirty="0"/>
          </a:p>
        </p:txBody>
      </p:sp>
      <p:pic>
        <p:nvPicPr>
          <p:cNvPr id="13340" name="Picture 28" descr="http://www.alaska-in-pictures.com/data/media/19/craggy-coastline_44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2895600"/>
            <a:ext cx="4800600" cy="3138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42" name="Picture 30" descr="http://media-cache-ec0.pinimg.com/originals/55/75/c2/5575c2cefcd76a5527c6a3c6796d503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2667000"/>
            <a:ext cx="2133600" cy="2677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572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Which of these are </a:t>
            </a:r>
            <a:r>
              <a:rPr lang="en-US" sz="5400" b="1" dirty="0" smtClean="0"/>
              <a:t>craggy</a:t>
            </a:r>
            <a:r>
              <a:rPr lang="en-US" sz="2800" b="1" dirty="0" smtClean="0"/>
              <a:t> ?</a:t>
            </a:r>
            <a:endParaRPr lang="en-US" sz="2800" b="1" dirty="0"/>
          </a:p>
        </p:txBody>
      </p:sp>
      <p:pic>
        <p:nvPicPr>
          <p:cNvPr id="9218" name="Picture 2" descr="http://partyfabrics.com/images/products/china_silk-r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447800"/>
            <a:ext cx="3200400" cy="2125980"/>
          </a:xfrm>
          <a:prstGeom prst="rect">
            <a:avLst/>
          </a:prstGeom>
          <a:noFill/>
        </p:spPr>
      </p:pic>
      <p:pic>
        <p:nvPicPr>
          <p:cNvPr id="9220" name="Picture 4" descr="http://fc02.deviantart.net/images2/i/2004/03/9/9/stocks_59_tree_trun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1524000"/>
            <a:ext cx="1885950" cy="2514600"/>
          </a:xfrm>
          <a:prstGeom prst="rect">
            <a:avLst/>
          </a:prstGeom>
          <a:noFill/>
        </p:spPr>
      </p:pic>
      <p:pic>
        <p:nvPicPr>
          <p:cNvPr id="9224" name="Picture 8" descr="http://www.terragalleria.com/images/us-sw/usaz33515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962400"/>
            <a:ext cx="3048000" cy="2079625"/>
          </a:xfrm>
          <a:prstGeom prst="rect">
            <a:avLst/>
          </a:prstGeom>
          <a:noFill/>
        </p:spPr>
      </p:pic>
      <p:pic>
        <p:nvPicPr>
          <p:cNvPr id="9226" name="Picture 10" descr="http://ts2.mm.bing.net/th?id=H.4718821583160557&amp;pid=1.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1600200"/>
            <a:ext cx="2857500" cy="1781176"/>
          </a:xfrm>
          <a:prstGeom prst="rect">
            <a:avLst/>
          </a:prstGeom>
          <a:noFill/>
        </p:spPr>
      </p:pic>
      <p:pic>
        <p:nvPicPr>
          <p:cNvPr id="9228" name="Picture 12" descr="http://www.petworldshop.com/pictures/craggy-sea-rock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3800" y="4191000"/>
            <a:ext cx="2438400" cy="2438400"/>
          </a:xfrm>
          <a:prstGeom prst="rect">
            <a:avLst/>
          </a:prstGeom>
          <a:noFill/>
        </p:spPr>
      </p:pic>
      <p:pic>
        <p:nvPicPr>
          <p:cNvPr id="9230" name="Picture 14" descr="http://upload.wikimedia.org/wikipedia/commons/8/8a/Leopard_fur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8400" y="3810000"/>
            <a:ext cx="2610869" cy="175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smtClean="0"/>
              <a:t>colossal</a:t>
            </a:r>
            <a:endParaRPr lang="en-US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28600"/>
            <a:ext cx="6858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 smtClean="0"/>
              <a:t>Colossal</a:t>
            </a:r>
            <a:r>
              <a:rPr lang="en-US" sz="3600" b="1" dirty="0" smtClean="0"/>
              <a:t> </a:t>
            </a:r>
            <a:endParaRPr lang="en-US" sz="9600" b="1" dirty="0"/>
          </a:p>
        </p:txBody>
      </p:sp>
      <p:sp>
        <p:nvSpPr>
          <p:cNvPr id="15364" name="AutoShape 4" descr="data:image/jpeg;base64,/9j/4AAQSkZJRgABAQAAAQABAAD/2wCEAAkGBxMTEhQUEhQWFRQVFhgXFRcVGRgXGBcXFhgXGBUXGBcYHCggGBonHBkXITEhJSkrLi4uGCAzODMsNygtLisBCgoKDg0OGhAQGiwkICQ0LDQsLCwsLCw0LDQsLCwsLCwsNCwsLCwsLCwsLCwsLCwsLCwsLCwsLCwsLCwsLCwsLP/AABEIALcBEwMBIgACEQEDEQH/xAAbAAEAAgMBAQAAAAAAAAAAAAAAAQMCBAUGB//EADgQAAEDAgQEBAYBAwMFAQAAAAEAAhEhMQMSQVEEImFxBYGh8AYykbHB4dETQvEUUmIjM0NykhX/xAAZAQEAAwEBAAAAAAAAAAAAAAAAAQIDBAX/xAAjEQEAAgIDAAICAwEAAAAAAAAAAQIDEQQhMRJRIkETFGEy/9oADAMBAAIRAxEAPwD7iiIgIiICIiAiIgIiICIiAiIgIiICIiAiIgIiICIiAiIgIiICIiAiIgIiICIiAiIgIiICIiAiIgIiICIiAiIgIufx/i+HhUPMdmx6nReb4n4rcScsNGgBkxvKyvmrVrTDaz2iLwP/AO/jOrnvt/C2OG8dxgBUQBFlh/cr9N/6d9evbIvP8J8SD/yN8x/C6/CcczE+U12ND9FvTNS/ksL4b09hsoiLVkIiICIiAiIgIiICIiAiIgIiICIiAiIgIiICIiAiIgIirx8ZrGlzjAFygzc4ASaAXJXkPG/iYuOXAPL/AHHUjWNguf8AEnxCcaW4eZuGJAIFXbu7bLjfKABTNAMmDcTJXJlzb6h14sOu7Jx+LmZ5hFJkGbn7ha/DwaRER0tt5qnFYSZa51DUzIpqrsNsi4tUb06WK47S7aVbIk9x9lsYT6RtRazfxp0sr8N2u6xltC/DNNKq7C4ggy01HumyodGWltO6A1nS6jxOtvRcB8QvBIfzD6Eeeq7fB+K4eJrB0nVeDa7mj1V+DiELopyb1/1zZOLS3nT6Gi8TwniOI2rXEdDUHyXoOB8dY+juU+n6Xbj5VLdT04snFvXuO3WRQCpXS5hERAREQEREBERAREQEREBERAREQEREBEWvx3FtwmF7zQeqiZ13KYjfUI8Q4sYTC8gmLAXJNgvIeM+KuxOYiABytBkdz1Wp4t46/iHgMowT77ri8UZaAXDrIpJvJ07Liy5ZtOo8duLFFe59Q7FkgEDLMjanT8LSxXlwJAzGp5jeZ/t+iue1gygUyg1a0kzYGtJ7rXDZzBzqgGpFfPzWMy2iG5w+ICDNJEkREgXposzhRUGxp09/lUZnDvW0Gn5/S2eHcC0kQQNbH10WMt4WEmb9K9lnhuExYjT3oqGYYBtp9yr2AVPSJvPVUXbDCTa9+/VZh1gLqpjjQ3kUPX3CygT29aH8qqWZb9f2pms2n2Fg1tamkV7rJ1htRErMN1brKa9rqgEzsNO+ytLpvB3PVDTf4PxJ2GYDjTTQ+S9D4d42x4GYwfT9Lx39MGDZZDEj+NfJbY89qeMMnHpd9EDgbKV43gPFXsFDLeq7vCeMtcOai78fKrb3p5+TjXr526qKpmMDVpBCtXRFonxzzGhERWQIiICIiAiIgIiICIiAir4jGDGlxsFr4XieGWB+aAd1E2iPUxWZ8XcXjjDY55/tBPfovBeM+K4mM3maKWYJA7kq7xbxPExXEOMNk5Gt23PVcLi8cxEP0tSK1k60quLLl+XUeO3Fi+Pc+oPGZWPeHNaflBpE0subw/Fukh8EmQCakVqYtt/Kvc64xAcsSKg0EUneT6LWx3ihdMxTKebm0tEVELGW8GI95A0Apyk7XIN9LqwPmGm98wpQ0Hs7pgkVg6yCBIPcenZHVImNp08/T6LOV4ZYGCQ6gpqCSRFoWyylhrUCvai13A0HympB20Ip3K2hUSCKVHQWKrK8MqtIgb9In7zKtDYNLmpH3A+q1W4xcLQdZrtY2P6WxhOzEU0t76U81WV1oJAkVnTrP8KwEU69qm1x7oq2tECAKmD+jorXmBXek6VoqpZE0gz0N/VDJHQa7rFjdtulN1OBb79+kqErJse0dP5UuMUBifvqsWEG9CPWLLJ3NE6gqEpwnECD/I8isy0ETFrdEBpG3vzWeHadNd1KGLGRMd/qrZIFPosdfdVkTboiJbHBcaWGWk9iujw/jrhRwmbHZcggeigmFpXLavksrYqW9h67w3j2vABcC5bpxKwvBMc5pzNK9l4Pil2GC4yV3cfPN/xlw8jjxT8obyIi7XGIiICIiAiIgLHEeAJKo4rjmYdHGD1XmvGfHZOVvy6lZXyxWGtMU2l0PF/G2AZRWV5TiPFGgEuNKxf6DZa3iHF0Ja0ucaALkYrH4jgCeUOEi1tOy4rXtee3bWlaR06L+Je90gQIgQaOJoP5VWLxAYYFO4qadOsfVaGPik4oYDIEkOoA2BW16T9FVitIa6Gkw4EEg01oZmYrRUlpDDGxi7EL+bMJDmyaTFQDb/Ctw3kAhzILWihrMmlQbwFgWvJkyZAmBrNKm4qVhyhxpJpIO8xSaxFJKhMetovALXASIPSpi/SqsEHoHfNS3QzUWK1MN0gAtI0qKAi0bWK2+UzoaVGv8ihBVJXhDi0u6G073obR16q7hXVFZERaCIj0/la5HyhptlMSAQKmRPuitOOIOcSKSRuLyNDCiUwvYBmIkSBIBNqct7K0YdJHcbzv9vVajoxJJEZCcpv5dRBCv4fFLWNBGYgwYkgAG4vH+VWVl7yYvWayJ7V0HVZ4uLAk2FxQisA+qykG/wDmZCpxGkRlcaOPKbHzI91VVljCCAWnUU7fMPeyzZFj9T1lUMcA4EUIP/1P60W9hkGhEfsKJWhhSo6/b7K2JFytcsggGrffXorMLEifSZgiBTbZQJY8yZkbagin8q5pp3VTXUnWPumGA3tSOk90FhmsXFp/nZWOdT7qtzoMmgKyuARp7+iIT/Uj3orHOCrImDt+ViAe/wCENJdUUXW8H8U/ptywS4kQNAuJeawbeS9R8N4bQ2olw1W3H3N+p0x5Gop3G3faaKVEqV7TxRERAREQFxvF34zXBzDyC43XXe8C5A7rheO4zXYZBcA4GgBWWW0RDXFE7cLxfxP+q7oFycQCJJGXrr2VGJjESPtstVjnFpzkUcKSLnSq8+ZmZ3L0IrERqGw7EBIIJippsNFz38XkwnuaQ6XRGWKAVG81NVm7iHFwbhNJDaOdSkCTAtWy1+OGYVJYZLaVbNJAr7IQ01smHyNylx5iK9SCANRSyyOESyMwbJhuWTBaLmtFuYfDtY5pBaS1p5u1SYBoY+/VUccZLYdBa4XiOv1FY8lEymIYNxnAw85jMCRBDaETvU3Vz3AUcRO5EA9fuPMKvxBxc05avaLASSNPYWYxczXFocTA5SDMiJvatLVhVXRhYw+WgP8AaKQRqZsTEqzHxA0ZjNB8vNe1tKj16oRIBjMBR0jWm/cH69FmTtYReprqOx7KEoDy5gdflEkyS2gvO2oK2HODm5oE9KxMSdiDPp9OXwOMWQ10EtOUGkEGSS6JtFCuvh5RUQS6L0pvA81Fulq9sMPFu1smTOUmJiPl3CvawSHZSAZd2OiqLSSCSJ+YO2HSuktmmqvJccxcBSgm0XMHSpVFlrHCZI0MiNYgdQTVQXbU+82mijhjERDgfljSwi9apxAy1iemoI+37UJYPw+cERQg6GZ3mxofotvCxI0InuQK+/otLDdLa0NAZkQToQfTutxgPNQCQIuQTuolMLs4InQwDft+brAMgbE0pNu/RThikU7W1qmIS2sUPbrXrt5KqyHvhpm43k1/iqscdJrE/rqsXWBNt9adNbBU4mOBR0g5SBpNpgmmswg2AYmxnekHZBi2gwToVVw7pobD0jePqokE9QKRSmt0F8zcQdrfZZg3r2VWHizehjzuFiAZ9TPuiCwkm+q7PhfAuyuy4kNI5joOlVp8D4Y5z23APeOy9Rg+FNAIdLgTMGw7Qurj4rWnenJyM1YjW23wWEWsa0nNAuthYsbAAGlFkvVrGo08m07nYiIrIFiZrqskSRoeLYTXM5pAFV47x2X/ACPilyF3/iEYgY5zC6ulrd14M8VmkvcWQTVwp2G5XnZ7Tt6PHp+PrJgJMOoBAm5ceyoxMRpNIDBMCpOaskwsuJ4dxGZthWTSmpJrv6LVxcZstaOYS2Mo6UJtBMrFs1WYwYSQ1xBB5zIBzRYf+s1R2Mf9RGHRrQS6ZLQKEUmhMR5lbWO3nDiZZBbUh2kBuUGtRdaD8D/qGHAAEiBcnLyk+or0U7NKsbiHnFBmDBcNYk6dakdVe7HY4hoeCY5hpBnTeoVuOzDc0DK0y2JtAFQaxNAJ2lQ7DbyPeQYEua2AYIImJAUbhbtPDMc1jeaQJAdBtApQ1NxPmmASMzpLg6QDSCYgbkd53Cx4Xh2tB5yQDmaHAktJtBvHXqo4rh3BgDQDqO9CYOtZrAsNiqphtsY5ouDApJ1toL3sNAnC48gVALmyP9ux/Feq02cYDkOIIy/3AmHQAIPWDrSSr8Q85aDeSyREtNHBu/dQsjh8sf8AEyCf9sRqLCaeavbifKXAZIBbFwBfMN/PyVOLhtaGjD6Ef8CRJob7V3WfCtygsIE6zEG/1/yon7I6beUkggkggyDEHNFCDXQGeyugwKX2rWgPb/C0xgw4QIGoIOgmYFJsesrcwiTE6UJbMGlaaftVleF7mQBEgg233kdysMTV3l3mNNdVMiak1gV0JrHa6FlJFbgkG419fsqp0qOH3JnmEk2OnvZbeC/vGnUU/aoMSTWg0F9Le7qzCAtMRND2pcVp+UlMMmgnmG2aKTrI72WeG9rqTUGeldJ9CE4cmOYDNBpETTQaqp+IGTNGgCQaxaIJ6hVWWPpGYGINutTBupJDgZg/gzeeyqaCLuzC9oIFCaihoVTw39wEOGYwCLTBtqKz/hBsjDDZqR17Xn6H6rFz81Y0kExBqZHRU8PhFuauZrjVpqB2Mz7K2/DWB7y0kVoBUX6KUTOkYDXOsJoLX6AroeDYOd4a5pp3im5juu/wHhTWQWjuSCD5V/C6zMECoAnQ+7rsxcSZ7s4cvLjyDCwwLUgW+yvWDhSpPlf0U4bQKDuvRiNdPOmds5UqFKuoIoUoCwxJpG9eyzWLxIUT4mHB8eaHCsxWoMie2i8D4nw+H8gc5sa9e+q+mcfhSyoJJodhuYXkvFuEcyxaW1uCDPaPVeZmiYnb0uPaJjTzeLgEA8zuYgkV+UNIFIEWJWvxPBMOQtewBsSATNTy0PzGPsupxfDucHNbJaakRlBpr+1zG4TGAthrcNoMiZq6oLZrGkrOLNpq13swhLBhkkkPBoSDNRBIIpBpKu4jiC3EAw45h5UAtBvem7lq8Rg4QGXEAe8OEFlDmcaVnqOwWWNhYcjIHCpkmpdUA36C43TadH9QkB7gPmIMERkaCAK0G09lc9gEnqSOUGh0Mm1PRa+JhSABSCQA+lILqEUIM+mq2sUOe5ucNrAynlqLERMfoJJCtoyvIAAkAwBBq2CS0Vi5p1V+Di0dUSS6lZDulTGlFUQS1zQCHWIJLhrFTc+VircMghxIIMCQZEwIEAijpVZWhTxGDyllJMBzRJFSOalvJTxDmEta9kBvKCJgEDmI2Fvqtl2GJM6nSkyJIjX9qth5cpEnO4CdBF6WUbS0yxsOObMyIvIZ8pE6g0pXRX4fPcy0GDWxpSPXzWoMOJLa0LC0XbYampqArsHFIe8F4zQ0DSS6KV6C3VWlDewMLLlaZitDUCDIPSPwtp4yx84OvbfqdPNa2DiicrxQt5Zm5rBM1qFe97oymJGopQnYmtBVZyvDHh+Ik1gyBJjyjv0ot7cnrHSbmPJc/EYZkQZFPKttTBHVX4PFgh1LAcp0A9zCiUwswswNpECBFus+cR0UNx+YXiSLdeqwdjgmJIxANjaQYrQqrFxYcCAXU9PzChLp4YkX1oRaor5LUY7EmSBIMCsgiTc7xF/yssPiGu5RuBX7rY/0ucyBSBexItr0UJa7yRJFATNaya0vqsmYDpDspgmLAxq2y6XhPhWI8Q40aZJINvYXpuA8PYCHCSKiHakUmtltjwWuxy8itGhwHhbAYfOa5iYFR0v0XTZ4bh5muyiRSSI3Omq3cMTWoussJpF48h9F6OPBWv6ebfNa0+pY3dWAKIRq6IjTnmU5VMKUUoSihSiBERARECCCFVj4YIqAZp7lXIomNpidOBxngOGXEgAHSJnsuZxnwg1zSKGRUOHsFexIUZRK57cakztvXk3j9vl/F/DhBHI4tESW6GI0sI6rlnw0AgZC0wYk08v+UAnzX17EwGkncitYpbRaGJ4NhnsT/dUgi0SFz241o8l015VZ/wCofK4c0Br8KQ2kiukEkCnn2WOG1zmNgO6AxMtmY7kRXfRfQ8fwFhB5eWTBPWmkwudx3wwaHKA6TBmla3WM0tH6bxkpP7eNZiNc5ubDe0uj5v8AcLakRRWswg1wJzBptJ3sfoBUL0PFfDD/AJSw6AwZB85n/Kk/DBIIyQIOafrbQVNlSYt9SvFq/bhYTg7KeUSSBNdY1tYqriMBza0mSBXzqF6Jnwm6AA0CKibDrf3Kyb8NOLctCBTrINNapFLfSZvT7eTZDgQ8wThtMFtjYmRMVrsowsNn/bIzONWuFbc0zoaC3Resb8LzObPUGv8AcATbsqML4WeTnYKt5Rnlpoax0IUxS/0j50+3n8N5Mh1C1wy033kfa0LcxXTDWkGOvMDvS1Pyu7hfDD/lI5dZiQR1iCFdh/CzrvySDSNBNNKKP47z+k/y0+3nG4nLIaSagm5BEzMTtRZsZJpOm4JMAEz0HS69bh/D7GyXA70jzH6WnwxD3Owm4bmtDolw5gN0nDaO5IzVnqHI/wBE42aSARmIvpB97LcwvBsbKHZc3KQRuDUU3Xr8HhMsFrZNqnay2hgkgTTU5fwVvTib9c9+Xrx5Twzwlho/MxzrN1IN6fldzw/w1uGSMgEChvPWLDRdNmFFVllBXTj41aubJyLWVtZEAUA2iPNZuNgRM7VAWYCkLp+Ln2AKQgUwrKilQApQSiIoQlFCIJRQiCUREBERAREQQQoDREfev3UwpUDBzZP40UFsyCBGmqsRNJ218bh5qL6TYnqpZhUGb5tYt5K9FHxhPylS5hmnqsH4Jkfqi2VAKfGD5S1sbDABnXa5UDDJaI2/u/IWyT081KfGNp+U6amDgkfNc1pQSrHMnorXNlQ3Cjsoiuuk/LfatuHRR/TA7rYDUhW1CvyUtw4U5VZlSFOjasBZQsoSERtiphTClSMVMKURCFKIoBERAREQEREEoiICIiAiIgIiICIiAiIgIiICIiAohEQSEREBERAREQEREEIpRBClEQQpREEJCIgSiIid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81000" y="1600200"/>
            <a:ext cx="594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Something massive in size</a:t>
            </a:r>
            <a:endParaRPr lang="en-US" sz="3200" dirty="0"/>
          </a:p>
        </p:txBody>
      </p:sp>
      <p:pic>
        <p:nvPicPr>
          <p:cNvPr id="7187" name="Picture 19" descr="http://theawesomer.com/photos/2010/09/090910_colossal_koi_carp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04800"/>
            <a:ext cx="4035177" cy="276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89" name="Picture 21" descr="http://upload.wikimedia.org/wikipedia/commons/thumb/3/37/Calmarcolossal.jpg/220px-Calmarcoloss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362200"/>
            <a:ext cx="2873828" cy="4114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91" name="Picture 23" descr="http://upload.wikimedia.org/wikipedia/commons/d/d7/The_Colossal_Statue_of_Shapur_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3352800"/>
            <a:ext cx="42672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340</Words>
  <Application>Microsoft Office PowerPoint</Application>
  <PresentationFormat>On-screen Show (4:3)</PresentationFormat>
  <Paragraphs>77</Paragraphs>
  <Slides>16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Susan</dc:creator>
  <cp:lastModifiedBy>st</cp:lastModifiedBy>
  <cp:revision>33</cp:revision>
  <dcterms:created xsi:type="dcterms:W3CDTF">2013-09-20T22:58:17Z</dcterms:created>
  <dcterms:modified xsi:type="dcterms:W3CDTF">2013-09-23T14:19:38Z</dcterms:modified>
</cp:coreProperties>
</file>