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47" autoAdjust="0"/>
  </p:normalViewPr>
  <p:slideViewPr>
    <p:cSldViewPr>
      <p:cViewPr varScale="1">
        <p:scale>
          <a:sx n="59" d="100"/>
          <a:sy n="59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1A838-2D85-4282-B26E-2C734ECDAB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A49D4-995A-45D2-AAB9-5CC90E7A6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8F6D9C-D9B4-457D-9C11-E9FDD087C79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182CFA-792E-46B6-AD12-EF3A732089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181600"/>
            <a:ext cx="8458200" cy="1222375"/>
          </a:xfrm>
        </p:spPr>
        <p:txBody>
          <a:bodyPr/>
          <a:lstStyle/>
          <a:p>
            <a:pPr algn="ctr"/>
            <a:r>
              <a:rPr lang="en-US" dirty="0" smtClean="0"/>
              <a:t>Whole Class Novel</a:t>
            </a:r>
            <a:endParaRPr lang="en-US" dirty="0"/>
          </a:p>
        </p:txBody>
      </p:sp>
      <p:pic>
        <p:nvPicPr>
          <p:cNvPr id="4" name="Picture 3" descr="apprent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0"/>
            <a:ext cx="33528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l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295400"/>
            <a:ext cx="1948180" cy="2971800"/>
          </a:xfrm>
        </p:spPr>
      </p:pic>
      <p:sp>
        <p:nvSpPr>
          <p:cNvPr id="5" name="TextBox 4"/>
          <p:cNvSpPr txBox="1"/>
          <p:nvPr/>
        </p:nvSpPr>
        <p:spPr>
          <a:xfrm>
            <a:off x="1066800" y="1524000"/>
            <a:ext cx="3352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Meet the Author: </a:t>
            </a:r>
          </a:p>
          <a:p>
            <a:endParaRPr lang="en-US" dirty="0" smtClean="0"/>
          </a:p>
          <a:p>
            <a:r>
              <a:rPr lang="en-US" sz="2000" dirty="0" err="1" smtClean="0"/>
              <a:t>Pilar</a:t>
            </a:r>
            <a:r>
              <a:rPr lang="en-US" sz="2000" dirty="0" smtClean="0"/>
              <a:t> Molina </a:t>
            </a:r>
            <a:r>
              <a:rPr lang="en-US" sz="2000" dirty="0" err="1" smtClean="0"/>
              <a:t>Llorente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Published in Spain in 1989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Translated to English in 1993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She has written several  children’s books in Spanish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you need to know about this book…</a:t>
            </a:r>
            <a:endParaRPr lang="en-US" dirty="0"/>
          </a:p>
        </p:txBody>
      </p:sp>
      <p:pic>
        <p:nvPicPr>
          <p:cNvPr id="4" name="Content Placeholder 3" descr="ita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76400"/>
            <a:ext cx="2743200" cy="2959100"/>
          </a:xfrm>
        </p:spPr>
      </p:pic>
      <p:pic>
        <p:nvPicPr>
          <p:cNvPr id="5" name="Picture 4" descr="ital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752600"/>
            <a:ext cx="3124200" cy="280782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8425797">
            <a:off x="131853" y="3582577"/>
            <a:ext cx="2599838" cy="45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0" y="5029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setting is in Florence, Italy during the Renaissance (15</a:t>
            </a:r>
            <a:r>
              <a:rPr lang="en-US" baseline="30000" dirty="0" smtClean="0"/>
              <a:t>th</a:t>
            </a:r>
            <a:r>
              <a:rPr lang="en-US" dirty="0" smtClean="0"/>
              <a:t>-17</a:t>
            </a:r>
            <a:r>
              <a:rPr lang="en-US" baseline="30000" dirty="0" smtClean="0"/>
              <a:t>th</a:t>
            </a:r>
            <a:r>
              <a:rPr lang="en-US" dirty="0" smtClean="0"/>
              <a:t> centuries)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you will meet…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256063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Arduino</a:t>
            </a:r>
            <a:r>
              <a:rPr lang="en-US" dirty="0" smtClean="0"/>
              <a:t>                         13 year old </a:t>
            </a:r>
            <a:r>
              <a:rPr lang="en-US" dirty="0" smtClean="0"/>
              <a:t>boy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Maestro </a:t>
            </a:r>
            <a:r>
              <a:rPr lang="en-US" dirty="0" err="1" smtClean="0"/>
              <a:t>Cosimo</a:t>
            </a:r>
            <a:r>
              <a:rPr lang="en-US" dirty="0" smtClean="0"/>
              <a:t>                 Master Painter</a:t>
            </a:r>
          </a:p>
          <a:p>
            <a:pPr>
              <a:buNone/>
            </a:pPr>
            <a:r>
              <a:rPr lang="en-US" dirty="0" err="1" smtClean="0"/>
              <a:t>Melania</a:t>
            </a:r>
            <a:r>
              <a:rPr lang="en-US" dirty="0" smtClean="0"/>
              <a:t>                        Servant to </a:t>
            </a:r>
            <a:r>
              <a:rPr lang="en-US" dirty="0" err="1" smtClean="0"/>
              <a:t>Cosimo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flipV="1">
            <a:off x="1981200" y="1524000"/>
            <a:ext cx="2209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76600" y="2133600"/>
            <a:ext cx="1371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81200" y="2743200"/>
            <a:ext cx="1905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Untitled-4-p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200400"/>
            <a:ext cx="2514600" cy="35361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Discuss…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1524000"/>
            <a:ext cx="47244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Apprentice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029200"/>
            <a:ext cx="26296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Tailor</a:t>
            </a:r>
            <a:endParaRPr lang="en-US" sz="7200" b="1" cap="none" spc="0" dirty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124200"/>
            <a:ext cx="29530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Master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8" descr="tailo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895600"/>
            <a:ext cx="2209800" cy="33207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Expectations…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 personal reading.</a:t>
            </a:r>
          </a:p>
          <a:p>
            <a:r>
              <a:rPr lang="en-US" dirty="0" smtClean="0"/>
              <a:t>Keep up with materials.</a:t>
            </a:r>
          </a:p>
          <a:p>
            <a:r>
              <a:rPr lang="en-US" dirty="0" smtClean="0"/>
              <a:t>Come to class and small groups ready to discuss your reading and notes.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508</TotalTime>
  <Words>103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Whole Class Novel</vt:lpstr>
      <vt:lpstr>Slide 2</vt:lpstr>
      <vt:lpstr>Things you need to know about this book…</vt:lpstr>
      <vt:lpstr>Characters you will meet…</vt:lpstr>
      <vt:lpstr>Words to Discuss…</vt:lpstr>
      <vt:lpstr>Class Expectations…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18</cp:revision>
  <dcterms:created xsi:type="dcterms:W3CDTF">2013-09-27T19:33:04Z</dcterms:created>
  <dcterms:modified xsi:type="dcterms:W3CDTF">2013-09-30T13:02:54Z</dcterms:modified>
</cp:coreProperties>
</file>