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27" autoAdjust="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16EFC-008E-4F00-9199-0626BA921EE2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7539-1B01-4CAC-A5F2-26B06805D0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Student’s Prior Knowledge</a:t>
            </a:r>
            <a:endParaRPr lang="en-US" dirty="0" smtClean="0"/>
          </a:p>
          <a:p>
            <a:r>
              <a:rPr lang="en-US" dirty="0" smtClean="0"/>
              <a:t>Turn</a:t>
            </a:r>
            <a:r>
              <a:rPr lang="en-US" baseline="0" dirty="0" smtClean="0"/>
              <a:t> and Talk- “What do you know about these items?”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Introduce</a:t>
            </a:r>
            <a:r>
              <a:rPr lang="en-US" baseline="0" dirty="0" smtClean="0"/>
              <a:t> the steps for comparing</a:t>
            </a:r>
          </a:p>
          <a:p>
            <a:r>
              <a:rPr lang="en-US" baseline="0" dirty="0" smtClean="0"/>
              <a:t>Click – for step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Step 2</a:t>
            </a:r>
          </a:p>
          <a:p>
            <a:r>
              <a:rPr lang="en-US" dirty="0" smtClean="0"/>
              <a:t>“we are going to use a note</a:t>
            </a:r>
            <a:r>
              <a:rPr lang="en-US" baseline="0" dirty="0" smtClean="0"/>
              <a:t> taking template to gather information about the features we want to compare.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to learn</a:t>
            </a:r>
            <a:r>
              <a:rPr lang="en-US" baseline="0" dirty="0" smtClean="0"/>
              <a:t> about Play-</a:t>
            </a:r>
            <a:r>
              <a:rPr lang="en-US" baseline="0" dirty="0" err="1" smtClean="0"/>
              <a:t>Doh</a:t>
            </a:r>
            <a:r>
              <a:rPr lang="en-US" baseline="0" dirty="0" smtClean="0"/>
              <a:t> &amp; Silly Putty</a:t>
            </a:r>
          </a:p>
          <a:p>
            <a:r>
              <a:rPr lang="en-US" baseline="0" dirty="0" smtClean="0"/>
              <a:t>Complete the note-taking template.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read and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Complet</a:t>
            </a:r>
            <a:r>
              <a:rPr lang="en-US" baseline="0" dirty="0" smtClean="0"/>
              <a:t>e the class chart-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Have students write a paragraph about how the items</a:t>
            </a:r>
            <a:r>
              <a:rPr lang="en-US" baseline="0" dirty="0" smtClean="0"/>
              <a:t> are the same and a paragraph about how the items are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 the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BB29-614E-412A-B17E-910E4AB0FAB3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2B141-7F83-4B25-9FBE-C29AF39B55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Comparing 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Play-</a:t>
            </a:r>
            <a:r>
              <a:rPr lang="en-US" dirty="0" err="1" smtClean="0"/>
              <a:t>Doh</a:t>
            </a:r>
            <a:r>
              <a:rPr lang="en-US" dirty="0" smtClean="0"/>
              <a:t> &amp; Silly Putty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Unit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/>
              <a:t>Goals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 can use the steps for comparing.</a:t>
            </a:r>
          </a:p>
          <a:p>
            <a:pPr>
              <a:buNone/>
            </a:pPr>
            <a:endParaRPr lang="en-US" sz="4000" b="1" dirty="0" smtClean="0"/>
          </a:p>
          <a:p>
            <a:r>
              <a:rPr lang="en-US" sz="4000" b="1" dirty="0" smtClean="0"/>
              <a:t>I can use information from a text to help me compare.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/>
              <a:t>Goals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 can use the steps for comparing.</a:t>
            </a:r>
          </a:p>
          <a:p>
            <a:pPr>
              <a:buNone/>
            </a:pPr>
            <a:endParaRPr lang="en-US" sz="4000" b="1" dirty="0" smtClean="0"/>
          </a:p>
          <a:p>
            <a:r>
              <a:rPr lang="en-US" sz="4000" b="1" dirty="0" smtClean="0"/>
              <a:t>I can use information from a text to help me compare.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tnross.com/wp-content/uploads/2011/08/playdo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200400"/>
            <a:ext cx="2374299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momfabfun.com/wp-content/uploads/2013/03/eeef_original_silly_putt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657600"/>
            <a:ext cx="2971800" cy="1634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38200" y="6858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do you know about these items?</a:t>
            </a:r>
            <a:endParaRPr lang="en-US" sz="3600" b="1" dirty="0"/>
          </a:p>
        </p:txBody>
      </p:sp>
      <p:pic>
        <p:nvPicPr>
          <p:cNvPr id="1030" name="Picture 6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1524000"/>
            <a:ext cx="2019300" cy="1161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34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1371600" y="1752600"/>
            <a:ext cx="5715000" cy="4379075"/>
            <a:chOff x="1371600" y="1752600"/>
            <a:chExt cx="5715000" cy="4379075"/>
          </a:xfrm>
        </p:grpSpPr>
        <p:pic>
          <p:nvPicPr>
            <p:cNvPr id="3" name="Picture 2" descr="http://catnross.com/wp-content/uploads/2011/08/playdoh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4343400"/>
              <a:ext cx="1688499" cy="17882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" name="Picture 4" descr="http://momfabfun.com/wp-content/uploads/2013/03/eeef_original_silly_putty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14800" y="4419600"/>
              <a:ext cx="2971800" cy="16344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6" name="Straight Connector 5"/>
            <p:cNvCxnSpPr/>
            <p:nvPr/>
          </p:nvCxnSpPr>
          <p:spPr>
            <a:xfrm>
              <a:off x="1371600" y="1752600"/>
              <a:ext cx="381000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3352800"/>
          <a:ext cx="6096000" cy="3037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38400"/>
                <a:gridCol w="36576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invented it?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was the original use/purpose?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Describe</a:t>
                      </a:r>
                      <a:r>
                        <a:rPr lang="en-US" baseline="0" dirty="0" smtClean="0"/>
                        <a:t> it.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was</a:t>
                      </a:r>
                      <a:r>
                        <a:rPr lang="en-US" baseline="0" dirty="0" smtClean="0"/>
                        <a:t> the final use/purpose of the product?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371600" y="2286000"/>
            <a:ext cx="6096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ecx.images-amazon.com/images/I/51dyvxqgVVL._BO2,204,203,200_PIsitb-sticker-arrow-click,TopRight,35,-76_AA300_SH20_OU01_.jpg"/>
          <p:cNvPicPr>
            <a:picLocks noChangeAspect="1" noChangeArrowheads="1"/>
          </p:cNvPicPr>
          <p:nvPr/>
        </p:nvPicPr>
        <p:blipFill>
          <a:blip r:embed="rId3" cstate="print"/>
          <a:srcRect l="18667" t="13333" r="22667"/>
          <a:stretch>
            <a:fillRect/>
          </a:stretch>
        </p:blipFill>
        <p:spPr bwMode="auto">
          <a:xfrm>
            <a:off x="1219200" y="1600200"/>
            <a:ext cx="1676400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219200" y="44958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Play-</a:t>
            </a:r>
            <a:r>
              <a:rPr lang="en-US" i="1" dirty="0" err="1" smtClean="0"/>
              <a:t>Doh</a:t>
            </a:r>
            <a:r>
              <a:rPr lang="en-US" dirty="0" smtClean="0"/>
              <a:t>  pg. 102-105</a:t>
            </a:r>
          </a:p>
          <a:p>
            <a:endParaRPr lang="en-US" dirty="0"/>
          </a:p>
          <a:p>
            <a:r>
              <a:rPr lang="en-US" i="1" dirty="0" smtClean="0"/>
              <a:t>Silly Putty </a:t>
            </a:r>
            <a:r>
              <a:rPr lang="en-US" dirty="0" smtClean="0"/>
              <a:t>pg. 33- 39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19812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Select a passage to read</a:t>
            </a:r>
            <a:r>
              <a:rPr lang="en-US" sz="3600" dirty="0" smtClean="0"/>
              <a:t>.</a:t>
            </a:r>
          </a:p>
          <a:p>
            <a:pPr algn="ctr"/>
            <a:r>
              <a:rPr lang="en-US" dirty="0" smtClean="0"/>
              <a:t>(1/2 the class needs to read about </a:t>
            </a:r>
            <a:r>
              <a:rPr lang="en-US" i="1" dirty="0" smtClean="0"/>
              <a:t>Play-</a:t>
            </a:r>
            <a:r>
              <a:rPr lang="en-US" i="1" dirty="0" err="1" smtClean="0"/>
              <a:t>Doh</a:t>
            </a:r>
            <a:r>
              <a:rPr lang="en-US" dirty="0" smtClean="0"/>
              <a:t>, and the other half </a:t>
            </a:r>
            <a:r>
              <a:rPr lang="en-US" i="1" dirty="0" smtClean="0"/>
              <a:t>Silly Putty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2" descr="http://catnross.com/wp-content/uploads/2011/08/playdo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962400"/>
            <a:ext cx="1688499" cy="1788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http://momfabfun.com/wp-content/uploads/2013/03/eeef_original_silly_putt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962400"/>
            <a:ext cx="2971800" cy="1634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38200" y="1143000"/>
          <a:ext cx="7239000" cy="43433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95600"/>
                <a:gridCol w="4343400"/>
              </a:tblGrid>
              <a:tr h="530214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21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Who invented it?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1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When?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516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was the original use/purpose?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21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Describe</a:t>
                      </a:r>
                      <a:r>
                        <a:rPr lang="en-US" sz="2000" b="1" baseline="0" dirty="0" smtClean="0"/>
                        <a:t> it.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0737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 was</a:t>
                      </a:r>
                      <a:r>
                        <a:rPr lang="en-US" sz="2000" b="1" baseline="0" dirty="0" smtClean="0"/>
                        <a:t> the final use/purpose of the product?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295400"/>
          <a:ext cx="8229601" cy="5257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57400"/>
                <a:gridCol w="3086101"/>
                <a:gridCol w="3086100"/>
              </a:tblGrid>
              <a:tr h="641838">
                <a:tc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Play-</a:t>
                      </a:r>
                      <a:r>
                        <a:rPr lang="en-US" sz="2800" dirty="0" err="1" smtClean="0"/>
                        <a:t>Doh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Silly Putty</a:t>
                      </a:r>
                      <a:endParaRPr lang="en-US" sz="2800" dirty="0"/>
                    </a:p>
                  </a:txBody>
                  <a:tcPr/>
                </a:tc>
              </a:tr>
              <a:tr h="641838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Who invented it?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1838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When?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07831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What</a:t>
                      </a:r>
                      <a:r>
                        <a:rPr lang="en-US" sz="1800" b="0" baseline="0" dirty="0" smtClean="0"/>
                        <a:t> was the original use/purpose?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1838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Describe</a:t>
                      </a:r>
                      <a:r>
                        <a:rPr lang="en-US" sz="1800" b="0" baseline="0" dirty="0" smtClean="0"/>
                        <a:t> it.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82616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What was</a:t>
                      </a:r>
                      <a:r>
                        <a:rPr lang="en-US" sz="1800" b="0" baseline="0" dirty="0" smtClean="0"/>
                        <a:t> the final use/purpose of the product?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38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Complete Class Chart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00" y="3200400"/>
            <a:ext cx="6096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" y="4191000"/>
            <a:ext cx="769620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	</a:t>
            </a:r>
          </a:p>
          <a:p>
            <a:r>
              <a:rPr lang="en-US" sz="2400" dirty="0" smtClean="0">
                <a:latin typeface="Comic Sans MS" pitchFamily="66" charset="0"/>
              </a:rPr>
              <a:t>Write a paragraph about how Play-</a:t>
            </a:r>
            <a:r>
              <a:rPr lang="en-US" sz="2400" dirty="0" err="1" smtClean="0">
                <a:latin typeface="Comic Sans MS" pitchFamily="66" charset="0"/>
              </a:rPr>
              <a:t>Doh</a:t>
            </a:r>
            <a:r>
              <a:rPr lang="en-US" sz="2400" dirty="0" smtClean="0">
                <a:latin typeface="Comic Sans MS" pitchFamily="66" charset="0"/>
              </a:rPr>
              <a:t> and Silly Putty are the same and a paragraph about how they are different.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372</Words>
  <Application>Microsoft Office PowerPoint</Application>
  <PresentationFormat>On-screen Show (4:3)</PresentationFormat>
  <Paragraphs>86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Comparing </vt:lpstr>
      <vt:lpstr>Goals:</vt:lpstr>
      <vt:lpstr>Slide 3</vt:lpstr>
      <vt:lpstr>Slide 4</vt:lpstr>
      <vt:lpstr>Slide 5</vt:lpstr>
      <vt:lpstr>Slide 6</vt:lpstr>
      <vt:lpstr>Slide 7</vt:lpstr>
      <vt:lpstr>Slide 8</vt:lpstr>
      <vt:lpstr>Slide 9</vt:lpstr>
      <vt:lpstr>Goals: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</dc:title>
  <dc:creator>st</dc:creator>
  <cp:lastModifiedBy>st</cp:lastModifiedBy>
  <cp:revision>7</cp:revision>
  <dcterms:created xsi:type="dcterms:W3CDTF">2013-10-07T13:28:25Z</dcterms:created>
  <dcterms:modified xsi:type="dcterms:W3CDTF">2013-10-07T14:27:24Z</dcterms:modified>
</cp:coreProperties>
</file>