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4C012-861D-4DD9-8152-AFFA732DB763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1581E-1048-4940-8279-82FFEB27D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304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dirty="0" smtClean="0"/>
              <a:t>Name:__________________________ #_________ Story:______________________________________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381000"/>
          <a:ext cx="86868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Main Characters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Setting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688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B:</a:t>
                      </a:r>
                    </a:p>
                    <a:p>
                      <a:r>
                        <a:rPr lang="en-US" sz="3200" dirty="0" smtClean="0"/>
                        <a:t>M:</a:t>
                      </a:r>
                    </a:p>
                    <a:p>
                      <a:r>
                        <a:rPr lang="en-US" sz="3200" dirty="0" smtClean="0"/>
                        <a:t>E: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5562600"/>
            <a:ext cx="26670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2819400"/>
            <a:ext cx="2362200" cy="236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2362200"/>
            <a:ext cx="2895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0" y="3429000"/>
            <a:ext cx="2362200" cy="15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5715000"/>
            <a:ext cx="2590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895600" y="3200400"/>
            <a:ext cx="1600200" cy="23622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00600" y="3200400"/>
            <a:ext cx="1600200" cy="25146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8147742">
            <a:off x="3013876" y="4068637"/>
            <a:ext cx="1447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3494684">
            <a:off x="4779053" y="4250558"/>
            <a:ext cx="1691854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85800" y="2819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Rising Action: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5562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Conflict: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2362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Climax: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400800" y="3429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Falling Action: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00800" y="5715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Resolution: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Name:__________________________ #_________ Story:______________________________________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Name:__________________________ #_________ Story:______________________________________</dc:title>
  <dc:creator>ST User</dc:creator>
  <cp:lastModifiedBy>ST User</cp:lastModifiedBy>
  <cp:revision>4</cp:revision>
  <dcterms:created xsi:type="dcterms:W3CDTF">2014-08-28T12:18:26Z</dcterms:created>
  <dcterms:modified xsi:type="dcterms:W3CDTF">2015-08-21T20:52:57Z</dcterms:modified>
</cp:coreProperties>
</file>