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960" y="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B5EC-E6F3-400D-B6FF-43BF00D396F2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C07D-57DE-4F78-BE81-5BE4E3D0AB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8800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B5EC-E6F3-400D-B6FF-43BF00D396F2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C07D-57DE-4F78-BE81-5BE4E3D0AB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3515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B5EC-E6F3-400D-B6FF-43BF00D396F2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C07D-57DE-4F78-BE81-5BE4E3D0AB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7428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B5EC-E6F3-400D-B6FF-43BF00D396F2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C07D-57DE-4F78-BE81-5BE4E3D0AB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9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B5EC-E6F3-400D-B6FF-43BF00D396F2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C07D-57DE-4F78-BE81-5BE4E3D0AB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9708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B5EC-E6F3-400D-B6FF-43BF00D396F2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C07D-57DE-4F78-BE81-5BE4E3D0AB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934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B5EC-E6F3-400D-B6FF-43BF00D396F2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C07D-57DE-4F78-BE81-5BE4E3D0AB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3789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B5EC-E6F3-400D-B6FF-43BF00D396F2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C07D-57DE-4F78-BE81-5BE4E3D0AB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5263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B5EC-E6F3-400D-B6FF-43BF00D396F2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C07D-57DE-4F78-BE81-5BE4E3D0AB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514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B5EC-E6F3-400D-B6FF-43BF00D396F2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C07D-57DE-4F78-BE81-5BE4E3D0AB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4987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B5EC-E6F3-400D-B6FF-43BF00D396F2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C07D-57DE-4F78-BE81-5BE4E3D0AB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5628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2B5EC-E6F3-400D-B6FF-43BF00D396F2}" type="datetimeFigureOut">
              <a:rPr lang="en-US" smtClean="0"/>
              <a:pPr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5C07D-57DE-4F78-BE81-5BE4E3D0AB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4925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kara__000\Desktop\School Stuff\Graphics\Border Images\CC_Doodle Border 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9817"/>
            <a:ext cx="6858000" cy="9173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3473" y="304800"/>
            <a:ext cx="5829300" cy="838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>
                <a:latin typeface="A Year Without Rain" panose="02000000000000000000" pitchFamily="2" charset="0"/>
              </a:rPr>
              <a:t>Name:________________________________</a:t>
            </a:r>
            <a:endParaRPr lang="en-US" sz="2000" dirty="0">
              <a:latin typeface="A Year Without Rain" panose="020000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3498" y="838200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KG Behind These Hazel Eyes" panose="02000506000000020004" pitchFamily="2" charset="0"/>
              </a:rPr>
              <a:t>George Washington’s Socks</a:t>
            </a:r>
          </a:p>
          <a:p>
            <a:pPr algn="ctr"/>
            <a:r>
              <a:rPr lang="en-US" sz="3200" dirty="0" smtClean="0">
                <a:latin typeface="KG Eyes Wide Open" panose="02000506000000020004" pitchFamily="2" charset="0"/>
              </a:rPr>
              <a:t>Chapters 6 &amp; 7</a:t>
            </a:r>
            <a:endParaRPr lang="en-US" sz="3200" dirty="0">
              <a:latin typeface="KG Eyes Wide Open" panose="02000506000000020004" pitchFamily="2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61029320"/>
              </p:ext>
            </p:extLst>
          </p:nvPr>
        </p:nvGraphicFramePr>
        <p:xfrm>
          <a:off x="653498" y="1828800"/>
          <a:ext cx="5638800" cy="2580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930400"/>
                <a:gridCol w="1879600"/>
              </a:tblGrid>
              <a:tr h="53141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KG Behind These Hazel Eyes" panose="02000506000000020004" pitchFamily="2" charset="0"/>
                        </a:rPr>
                        <a:t>Characters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KG Behind These Hazel Eyes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KG Behind These Hazel Eyes" panose="02000506000000020004" pitchFamily="2" charset="0"/>
                        </a:rPr>
                        <a:t>Describe the character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KG Behind These Hazel Eyes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KG Behind These Hazel Eyes" panose="02000506000000020004" pitchFamily="2" charset="0"/>
                        </a:rPr>
                        <a:t>Evidence from the text 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KG Behind These Hazel Eyes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150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KG Behind These Hazel Eyes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KG Behind These Hazel Eyes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KG Behind These Hazel Eyes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150"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KG Behind These Hazel Eyes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KG Behind These Hazel Eyes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KG Behind These Hazel Eyes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150"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KG Behind These Hazel Eyes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KG Behind These Hazel Eyes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KG Behind These Hazel Eyes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1098" y="4648200"/>
            <a:ext cx="5791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KG Behind These Hazel Eyes" panose="02000506000000020004" pitchFamily="2" charset="0"/>
              </a:rPr>
              <a:t>1. On page 29 , it says “ feeble cry” what does this mean? Use evidence from the text to support your answer. </a:t>
            </a:r>
          </a:p>
          <a:p>
            <a:endParaRPr lang="en-US" sz="1400" dirty="0">
              <a:latin typeface="KG Behind These Hazel Eyes" panose="02000506000000020004" pitchFamily="2" charset="0"/>
            </a:endParaRPr>
          </a:p>
          <a:p>
            <a:endParaRPr lang="en-US" sz="1400" dirty="0" smtClean="0">
              <a:latin typeface="KG Behind These Hazel Eyes" panose="02000506000000020004" pitchFamily="2" charset="0"/>
            </a:endParaRPr>
          </a:p>
          <a:p>
            <a:endParaRPr lang="en-US" sz="1400" dirty="0">
              <a:latin typeface="KG Behind These Hazel Eyes" panose="02000506000000020004" pitchFamily="2" charset="0"/>
            </a:endParaRPr>
          </a:p>
          <a:p>
            <a:r>
              <a:rPr lang="en-US" sz="1400" dirty="0" smtClean="0">
                <a:latin typeface="KG Behind These Hazel Eyes" panose="02000506000000020004" pitchFamily="2" charset="0"/>
              </a:rPr>
              <a:t>2. On page 30, Matt cries “Katie!” Why? How have his feelings changed? </a:t>
            </a:r>
          </a:p>
          <a:p>
            <a:endParaRPr lang="en-US" sz="1400" dirty="0" smtClean="0">
              <a:latin typeface="KG Behind These Hazel Eyes" panose="02000506000000020004" pitchFamily="2" charset="0"/>
            </a:endParaRPr>
          </a:p>
          <a:p>
            <a:endParaRPr lang="en-US" sz="1400" dirty="0">
              <a:latin typeface="KG Behind These Hazel Eyes" panose="02000506000000020004" pitchFamily="2" charset="0"/>
            </a:endParaRPr>
          </a:p>
          <a:p>
            <a:endParaRPr lang="en-US" sz="1400" dirty="0" smtClean="0">
              <a:latin typeface="KG Behind These Hazel Eyes" panose="02000506000000020004" pitchFamily="2" charset="0"/>
            </a:endParaRPr>
          </a:p>
          <a:p>
            <a:r>
              <a:rPr lang="en-US" sz="1400" dirty="0" smtClean="0">
                <a:latin typeface="KG Behind These Hazel Eyes" panose="02000506000000020004" pitchFamily="2" charset="0"/>
              </a:rPr>
              <a:t>3. Using page 34 paraphrase how the soldiers looked. </a:t>
            </a:r>
          </a:p>
          <a:p>
            <a:endParaRPr lang="en-US" sz="1400" dirty="0" smtClean="0">
              <a:latin typeface="KG Behind These Hazel Eyes" panose="02000506000000020004" pitchFamily="2" charset="0"/>
            </a:endParaRPr>
          </a:p>
          <a:p>
            <a:endParaRPr lang="en-US" sz="1400" dirty="0">
              <a:latin typeface="KG Behind These Hazel Eyes" panose="02000506000000020004" pitchFamily="2" charset="0"/>
            </a:endParaRPr>
          </a:p>
          <a:p>
            <a:endParaRPr lang="en-US" sz="1400" dirty="0" smtClean="0">
              <a:latin typeface="KG Behind These Hazel Eyes" panose="02000506000000020004" pitchFamily="2" charset="0"/>
            </a:endParaRPr>
          </a:p>
          <a:p>
            <a:endParaRPr lang="en-US" sz="1400" dirty="0" smtClean="0">
              <a:latin typeface="KG Behind These Hazel Eyes" panose="02000506000000020004" pitchFamily="2" charset="0"/>
            </a:endParaRPr>
          </a:p>
          <a:p>
            <a:r>
              <a:rPr lang="en-US" sz="1400" dirty="0">
                <a:latin typeface="KG Behind These Hazel Eyes" panose="02000506000000020004" pitchFamily="2" charset="0"/>
              </a:rPr>
              <a:t> </a:t>
            </a:r>
            <a:r>
              <a:rPr lang="en-US" sz="1400" dirty="0" smtClean="0">
                <a:latin typeface="KG Behind These Hazel Eyes" panose="02000506000000020004" pitchFamily="2" charset="0"/>
              </a:rPr>
              <a:t>4. Q whispers, “We  have gone back in time.” How did they know? </a:t>
            </a:r>
          </a:p>
          <a:p>
            <a:pPr marL="342900" indent="-342900">
              <a:buAutoNum type="arabicPeriod"/>
            </a:pPr>
            <a:endParaRPr lang="en-US" sz="1600" dirty="0">
              <a:latin typeface="KG Behind These Hazel Eyes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8140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kara__000\Desktop\School Stuff\Graphics\Border Images\CC_Doodle Border 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9817"/>
            <a:ext cx="6858000" cy="9173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3473" y="304800"/>
            <a:ext cx="5829300" cy="838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>
                <a:latin typeface="A Year Without Rain" panose="02000000000000000000" pitchFamily="2" charset="0"/>
              </a:rPr>
              <a:t>Name:________________________________</a:t>
            </a:r>
            <a:endParaRPr lang="en-US" sz="2000" dirty="0">
              <a:latin typeface="A Year Without Rain" panose="020000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3498" y="838200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KG Behind These Hazel Eyes" panose="02000506000000020004" pitchFamily="2" charset="0"/>
              </a:rPr>
              <a:t>George Washington’s Socks</a:t>
            </a:r>
          </a:p>
          <a:p>
            <a:pPr algn="ctr"/>
            <a:r>
              <a:rPr lang="en-US" sz="3200" dirty="0" smtClean="0">
                <a:latin typeface="KG Eyes Wide Open" panose="02000506000000020004" pitchFamily="2" charset="0"/>
              </a:rPr>
              <a:t>Chapters 8, 9 &amp; 10</a:t>
            </a:r>
            <a:endParaRPr lang="en-US" sz="3200" dirty="0">
              <a:latin typeface="KG Eyes Wide Open" panose="02000506000000020004" pitchFamily="2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25776615"/>
              </p:ext>
            </p:extLst>
          </p:nvPr>
        </p:nvGraphicFramePr>
        <p:xfrm>
          <a:off x="653498" y="1828800"/>
          <a:ext cx="5638800" cy="2580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930400"/>
                <a:gridCol w="1879600"/>
              </a:tblGrid>
              <a:tr h="53141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KG Behind These Hazel Eyes" panose="02000506000000020004" pitchFamily="2" charset="0"/>
                        </a:rPr>
                        <a:t>Characters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KG Behind These Hazel Eyes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KG Behind These Hazel Eyes" panose="02000506000000020004" pitchFamily="2" charset="0"/>
                        </a:rPr>
                        <a:t>Describe the character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KG Behind These Hazel Eyes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KG Behind These Hazel Eyes" panose="02000506000000020004" pitchFamily="2" charset="0"/>
                        </a:rPr>
                        <a:t>Evidence from the text 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KG Behind These Hazel Eyes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150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KG Behind These Hazel Eyes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KG Behind These Hazel Eyes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KG Behind These Hazel Eyes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150"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KG Behind These Hazel Eyes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KG Behind These Hazel Eyes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KG Behind These Hazel Eyes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150"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KG Behind These Hazel Eyes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KG Behind These Hazel Eyes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KG Behind These Hazel Eyes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1098" y="4648200"/>
            <a:ext cx="5791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KG Behind These Hazel Eyes" panose="02000506000000020004" pitchFamily="2" charset="0"/>
              </a:rPr>
              <a:t>1. In chapter 8 it talks about the “</a:t>
            </a:r>
            <a:r>
              <a:rPr lang="en-US" sz="1400" dirty="0" err="1" smtClean="0">
                <a:latin typeface="KG Behind These Hazel Eyes" panose="02000506000000020004" pitchFamily="2" charset="0"/>
              </a:rPr>
              <a:t>marbleheaders</a:t>
            </a:r>
            <a:r>
              <a:rPr lang="en-US" sz="1400" dirty="0" smtClean="0">
                <a:latin typeface="KG Behind These Hazel Eyes" panose="02000506000000020004" pitchFamily="2" charset="0"/>
              </a:rPr>
              <a:t>,” who are they? </a:t>
            </a:r>
          </a:p>
          <a:p>
            <a:endParaRPr lang="en-US" sz="1400" dirty="0">
              <a:latin typeface="KG Behind These Hazel Eyes" panose="02000506000000020004" pitchFamily="2" charset="0"/>
            </a:endParaRPr>
          </a:p>
          <a:p>
            <a:endParaRPr lang="en-US" sz="1400" dirty="0" smtClean="0">
              <a:latin typeface="KG Behind These Hazel Eyes" panose="02000506000000020004" pitchFamily="2" charset="0"/>
            </a:endParaRPr>
          </a:p>
          <a:p>
            <a:endParaRPr lang="en-US" sz="1400" dirty="0">
              <a:latin typeface="KG Behind These Hazel Eyes" panose="02000506000000020004" pitchFamily="2" charset="0"/>
            </a:endParaRPr>
          </a:p>
          <a:p>
            <a:r>
              <a:rPr lang="en-US" sz="1400" dirty="0" smtClean="0">
                <a:latin typeface="KG Behind These Hazel Eyes" panose="02000506000000020004" pitchFamily="2" charset="0"/>
              </a:rPr>
              <a:t>2. On page 45, it talks about Adam </a:t>
            </a:r>
            <a:r>
              <a:rPr lang="en-US" sz="1400" dirty="0" err="1" smtClean="0">
                <a:latin typeface="KG Behind These Hazel Eyes" panose="02000506000000020004" pitchFamily="2" charset="0"/>
              </a:rPr>
              <a:t>Hibbs</a:t>
            </a:r>
            <a:r>
              <a:rPr lang="en-US" sz="1400" dirty="0" smtClean="0">
                <a:latin typeface="KG Behind These Hazel Eyes" panose="02000506000000020004" pitchFamily="2" charset="0"/>
              </a:rPr>
              <a:t>, why is Adam </a:t>
            </a:r>
            <a:r>
              <a:rPr lang="en-US" sz="1400" dirty="0" err="1" smtClean="0">
                <a:latin typeface="KG Behind These Hazel Eyes" panose="02000506000000020004" pitchFamily="2" charset="0"/>
              </a:rPr>
              <a:t>Hibbs</a:t>
            </a:r>
            <a:r>
              <a:rPr lang="en-US" sz="1400" dirty="0" smtClean="0">
                <a:latin typeface="KG Behind These Hazel Eyes" panose="02000506000000020004" pitchFamily="2" charset="0"/>
              </a:rPr>
              <a:t> so important. </a:t>
            </a:r>
          </a:p>
          <a:p>
            <a:endParaRPr lang="en-US" sz="1400" dirty="0" smtClean="0">
              <a:latin typeface="KG Behind These Hazel Eyes" panose="02000506000000020004" pitchFamily="2" charset="0"/>
            </a:endParaRPr>
          </a:p>
          <a:p>
            <a:endParaRPr lang="en-US" sz="1400" dirty="0">
              <a:latin typeface="KG Behind These Hazel Eyes" panose="02000506000000020004" pitchFamily="2" charset="0"/>
            </a:endParaRPr>
          </a:p>
          <a:p>
            <a:endParaRPr lang="en-US" sz="1400" dirty="0" smtClean="0">
              <a:latin typeface="KG Behind These Hazel Eyes" panose="02000506000000020004" pitchFamily="2" charset="0"/>
            </a:endParaRPr>
          </a:p>
          <a:p>
            <a:r>
              <a:rPr lang="en-US" sz="1400" dirty="0" smtClean="0">
                <a:latin typeface="KG Behind These Hazel Eyes" panose="02000506000000020004" pitchFamily="2" charset="0"/>
              </a:rPr>
              <a:t>3. Using text from page 48, describe Washington’s men. </a:t>
            </a:r>
          </a:p>
          <a:p>
            <a:endParaRPr lang="en-US" sz="1400" dirty="0" smtClean="0">
              <a:latin typeface="KG Behind These Hazel Eyes" panose="02000506000000020004" pitchFamily="2" charset="0"/>
            </a:endParaRPr>
          </a:p>
          <a:p>
            <a:endParaRPr lang="en-US" sz="1400" dirty="0">
              <a:latin typeface="KG Behind These Hazel Eyes" panose="02000506000000020004" pitchFamily="2" charset="0"/>
            </a:endParaRPr>
          </a:p>
          <a:p>
            <a:endParaRPr lang="en-US" sz="1400" dirty="0" smtClean="0">
              <a:latin typeface="KG Behind These Hazel Eyes" panose="02000506000000020004" pitchFamily="2" charset="0"/>
            </a:endParaRPr>
          </a:p>
          <a:p>
            <a:endParaRPr lang="en-US" sz="1400" dirty="0" smtClean="0">
              <a:latin typeface="KG Behind These Hazel Eyes" panose="02000506000000020004" pitchFamily="2" charset="0"/>
            </a:endParaRPr>
          </a:p>
          <a:p>
            <a:r>
              <a:rPr lang="en-US" sz="1400" dirty="0">
                <a:latin typeface="KG Behind These Hazel Eyes" panose="02000506000000020004" pitchFamily="2" charset="0"/>
              </a:rPr>
              <a:t> </a:t>
            </a:r>
            <a:r>
              <a:rPr lang="en-US" sz="1400" dirty="0" smtClean="0">
                <a:latin typeface="KG Behind These Hazel Eyes" panose="02000506000000020004" pitchFamily="2" charset="0"/>
              </a:rPr>
              <a:t>4. Describe Israel Gates from chapter 10. What do you know about him? (inside and outside) </a:t>
            </a:r>
          </a:p>
          <a:p>
            <a:pPr marL="342900" indent="-342900">
              <a:buAutoNum type="arabicPeriod"/>
            </a:pPr>
            <a:endParaRPr lang="en-US" sz="1600" dirty="0">
              <a:latin typeface="KG Behind These Hazel Eyes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3079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181</Words>
  <Application>Microsoft Office PowerPoint</Application>
  <PresentationFormat>On-screen Show (4:3)</PresentationFormat>
  <Paragraphs>40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Name:________________________________</vt:lpstr>
      <vt:lpstr>Name:________________________________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Name:________________________________</dc:title>
  <dc:creator>Kara Davis</dc:creator>
  <cp:lastModifiedBy>st</cp:lastModifiedBy>
  <cp:revision>6</cp:revision>
  <dcterms:created xsi:type="dcterms:W3CDTF">2015-02-16T16:52:14Z</dcterms:created>
  <dcterms:modified xsi:type="dcterms:W3CDTF">2015-02-20T15:08:15Z</dcterms:modified>
</cp:coreProperties>
</file>