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7"/>
  </p:notesMasterIdLst>
  <p:handoutMasterIdLst>
    <p:handoutMasterId r:id="rId8"/>
  </p:handoutMasterIdLst>
  <p:sldIdLst>
    <p:sldId id="256" r:id="rId3"/>
    <p:sldId id="273" r:id="rId4"/>
    <p:sldId id="274" r:id="rId5"/>
    <p:sldId id="275" r:id="rId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13" autoAdjust="0"/>
  </p:normalViewPr>
  <p:slideViewPr>
    <p:cSldViewPr>
      <p:cViewPr varScale="1">
        <p:scale>
          <a:sx n="63" d="100"/>
          <a:sy n="63" d="100"/>
        </p:scale>
        <p:origin x="-132" y="-3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pPr/>
              <a:t>10/15/2012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pPr/>
              <a:t>10/15/2012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10/15/2012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10/15/2012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10/15/2012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10/15/2012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10/15/2012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10/15/2012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10/15/2012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10/15/2012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10/15/2012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10/15/2012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10/15/2012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/>
              <a:t>Click icon to add picture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/>
              <a:pPr/>
              <a:t>10/15/2012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Text Talk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Westside Elementary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4" name="Picture 2" descr="http://i.ebayimg.com/t/H-Horse-Equestrian-Alphabet-Mike-Ulmer-2006-Hardcover-Revised/00/$(KGrHqR,!kwE-nGc8kuyBP8HMvpSVg~~_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612" y="304800"/>
            <a:ext cx="4648200" cy="4229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189723"/>
            <a:ext cx="10058401" cy="1144556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The word apparatus means tools or equipment made for a specific task.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3314" name="Picture 2" descr="http://t1.gstatic.com/images?q=tbn:ANd9GcT23YbEwV4RqlFRoxWeY8h2ehc39KyoyjLCv-zvQ56Z7nC_-jKwZFctIRs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812" y="4038939"/>
            <a:ext cx="2667000" cy="2655147"/>
          </a:xfrm>
          <a:prstGeom prst="rect">
            <a:avLst/>
          </a:prstGeom>
          <a:noFill/>
        </p:spPr>
      </p:pic>
      <p:pic>
        <p:nvPicPr>
          <p:cNvPr id="13320" name="Picture 8" descr="http://t0.gstatic.com/images?q=tbn:ANd9GcSKbL-0fcfC9d-0RvUWp0_2EjzPNglMp2gJE9U_a5xpflWK724zSjkKOT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2" y="5029200"/>
            <a:ext cx="838200" cy="6381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3212" y="1752600"/>
            <a:ext cx="1165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Our town has excellent fire-fighting apparatus.</a:t>
            </a:r>
          </a:p>
          <a:p>
            <a:endParaRPr lang="en-US" sz="3600" dirty="0" smtClean="0">
              <a:latin typeface="Comic Sans MS" pitchFamily="66" charset="0"/>
            </a:endParaRPr>
          </a:p>
          <a:p>
            <a:r>
              <a:rPr lang="en-US" sz="3600" dirty="0" smtClean="0">
                <a:latin typeface="Comic Sans MS" pitchFamily="66" charset="0"/>
              </a:rPr>
              <a:t>Which picture goes with apparatus? Explain why the picture goes with apparatus.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322" name="Picture 10" descr="http://t1.gstatic.com/images?q=tbn:ANd9GcTbwhCwkTVl39CpigGYouWfLigVFlVYNJNZK-qPw9jTjirGpYg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9212" y="3886200"/>
            <a:ext cx="3395048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89723"/>
            <a:ext cx="11430000" cy="1144556"/>
          </a:xfrm>
        </p:spPr>
        <p:txBody>
          <a:bodyPr anchor="t" anchorCtr="0">
            <a:normAutofit fontScale="90000"/>
          </a:bodyPr>
          <a:lstStyle/>
          <a:p>
            <a:r>
              <a:rPr lang="en-US" sz="4000" dirty="0" smtClean="0">
                <a:latin typeface="Comic Sans MS" pitchFamily="66" charset="0"/>
              </a:rPr>
              <a:t>The word essential means completely necessary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212" y="1676400"/>
            <a:ext cx="1112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It is essential to follow the rules at school.</a:t>
            </a:r>
          </a:p>
          <a:p>
            <a:endParaRPr lang="en-US" sz="3600" dirty="0" smtClean="0">
              <a:latin typeface="Comic Sans MS" pitchFamily="66" charset="0"/>
            </a:endParaRPr>
          </a:p>
          <a:p>
            <a:r>
              <a:rPr lang="en-US" sz="3600" dirty="0" smtClean="0">
                <a:latin typeface="Comic Sans MS" pitchFamily="66" charset="0"/>
              </a:rPr>
              <a:t>Choose the picture that shows foods that are essential for good health. Explain your answer.  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12290" name="Picture 2" descr="http://www.childrenshealthyfood.com/healthy-food-schools/pics/healthy-foods/selection-of-healthy-foo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412" y="4191000"/>
            <a:ext cx="3714750" cy="2418539"/>
          </a:xfrm>
          <a:prstGeom prst="rect">
            <a:avLst/>
          </a:prstGeom>
          <a:noFill/>
        </p:spPr>
      </p:pic>
      <p:pic>
        <p:nvPicPr>
          <p:cNvPr id="12292" name="Picture 4" descr="http://t0.gstatic.com/images?q=tbn:ANd9GcQ11547Wd36SQDekZLXpUKx3hD05_XL-6-MF9yzTcmM_vMqPzBSxIR0Dj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012" y="4191000"/>
            <a:ext cx="3228975" cy="2418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189723"/>
            <a:ext cx="11506200" cy="1144556"/>
          </a:xfrm>
        </p:spPr>
        <p:txBody>
          <a:bodyPr anchor="t" anchorCtr="0"/>
          <a:lstStyle/>
          <a:p>
            <a:r>
              <a:rPr lang="en-US" dirty="0" smtClean="0">
                <a:latin typeface="Comic Sans MS" pitchFamily="66" charset="0"/>
              </a:rPr>
              <a:t>The word prestigious means highly respected or esteemed.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76400"/>
            <a:ext cx="119618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She was given a prestigious award for her acts of kindness. </a:t>
            </a:r>
          </a:p>
          <a:p>
            <a:r>
              <a:rPr lang="en-US" sz="3600" dirty="0" smtClean="0">
                <a:latin typeface="Comic Sans MS" pitchFamily="66" charset="0"/>
              </a:rPr>
              <a:t>Choose a person below that you consider to be prestigious. Explain why you think they are prestigious. </a:t>
            </a:r>
          </a:p>
          <a:p>
            <a:endParaRPr lang="en-US" sz="3600" dirty="0">
              <a:latin typeface="Comic Sans MS" pitchFamily="66" charset="0"/>
            </a:endParaRPr>
          </a:p>
        </p:txBody>
      </p:sp>
      <p:pic>
        <p:nvPicPr>
          <p:cNvPr id="11266" name="Picture 2" descr="http://t1.gstatic.com/images?q=tbn:ANd9GcRGzJ_0XvM4t1qamYvdrrmpcZvM78X1iZwAF5YMfVY-GfeSW0s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2" y="4191000"/>
            <a:ext cx="2057400" cy="2454854"/>
          </a:xfrm>
          <a:prstGeom prst="rect">
            <a:avLst/>
          </a:prstGeom>
          <a:noFill/>
        </p:spPr>
      </p:pic>
      <p:pic>
        <p:nvPicPr>
          <p:cNvPr id="11268" name="Picture 4" descr="http://upload.wikimedia.org/wikipedia/commons/thumb/1/1b/Abraham_Lincoln_November_1863.jpg/220px-Abraham_Lincoln_November_1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812" y="4114800"/>
            <a:ext cx="2019300" cy="2496589"/>
          </a:xfrm>
          <a:prstGeom prst="rect">
            <a:avLst/>
          </a:prstGeom>
          <a:noFill/>
        </p:spPr>
      </p:pic>
      <p:pic>
        <p:nvPicPr>
          <p:cNvPr id="11270" name="Picture 6" descr="http://t0.gstatic.com/images?q=tbn:ANd9GcSEby6jXKu57nwDfZcGdzl46X9PhEuzYL7zWmpUWtJ1PDbckuT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2" y="4191000"/>
            <a:ext cx="2362200" cy="2362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53661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661D01-5C9C-48FA-9887-83B1E66B5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</Words>
  <Application>Microsoft Office PowerPoint</Application>
  <PresentationFormat>Custom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Earthtones 16x9</vt:lpstr>
      <vt:lpstr>Slide 1</vt:lpstr>
      <vt:lpstr>The word apparatus means tools or equipment made for a specific task. </vt:lpstr>
      <vt:lpstr>The word essential means completely necessary. </vt:lpstr>
      <vt:lpstr>The word prestigious means highly respected or esteemed.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2012-10-15T19:07:02Z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