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4" r:id="rId8"/>
    <p:sldId id="263" r:id="rId9"/>
    <p:sldId id="259" r:id="rId10"/>
    <p:sldId id="265" r:id="rId11"/>
    <p:sldId id="262" r:id="rId12"/>
    <p:sldId id="258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ewpure.com/7LjwPF1toC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0" y="2057400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Grade </a:t>
            </a:r>
          </a:p>
          <a:p>
            <a:r>
              <a:rPr lang="en-US" sz="3600" b="1" dirty="0" smtClean="0"/>
              <a:t>Text Talk</a:t>
            </a:r>
          </a:p>
          <a:p>
            <a:r>
              <a:rPr lang="en-US" sz="2800" b="1" dirty="0" smtClean="0"/>
              <a:t>Unit 2</a:t>
            </a:r>
            <a:endParaRPr lang="en-US" sz="2800" b="1" dirty="0"/>
          </a:p>
        </p:txBody>
      </p:sp>
      <p:pic>
        <p:nvPicPr>
          <p:cNvPr id="31746" name="Picture 2" descr="http://ecx.images-amazon.com/images/I/51FIBOHu2tL._SX258_PJlook-inside-v2,TopRight,1,0_SH20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4191000" cy="5528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057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Describe a time you had to </a:t>
            </a:r>
            <a:r>
              <a:rPr lang="en-US" sz="5400" b="1" dirty="0" smtClean="0"/>
              <a:t>wade</a:t>
            </a:r>
            <a:r>
              <a:rPr lang="en-US" sz="2800" b="1" dirty="0" smtClean="0"/>
              <a:t> through water?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thrashed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6858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thrash</a:t>
            </a:r>
            <a:r>
              <a:rPr lang="en-US" sz="3600" b="1" dirty="0" smtClean="0"/>
              <a:t>(thrashed)</a:t>
            </a:r>
          </a:p>
          <a:p>
            <a:endParaRPr lang="en-US" sz="11500" b="1" dirty="0" smtClean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1600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move about wildly</a:t>
            </a:r>
            <a:endParaRPr lang="en-US" sz="3200" dirty="0"/>
          </a:p>
        </p:txBody>
      </p:sp>
      <p:pic>
        <p:nvPicPr>
          <p:cNvPr id="10242" name="Picture 2" descr="http://i1.ytimg.com/vi/7LjwPF1toC4/maxresdefault.jpg?feature=o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14600"/>
            <a:ext cx="5867400" cy="329883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629400" y="31242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picture to view a YouTube video of an Elk thrashing a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09800"/>
            <a:ext cx="899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Have you ever seen an animal or a person </a:t>
            </a:r>
            <a:r>
              <a:rPr lang="en-US" sz="5400" b="1" dirty="0" smtClean="0"/>
              <a:t>thrash </a:t>
            </a:r>
            <a:r>
              <a:rPr lang="en-US" sz="2800" b="1" dirty="0" smtClean="0"/>
              <a:t>around? Why were they thrashing around?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2954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scorpion</a:t>
            </a:r>
          </a:p>
          <a:p>
            <a:r>
              <a:rPr lang="en-US" sz="9600" b="1" dirty="0" smtClean="0"/>
              <a:t>waded</a:t>
            </a:r>
          </a:p>
          <a:p>
            <a:r>
              <a:rPr lang="en-US" sz="9600" b="1" dirty="0" smtClean="0"/>
              <a:t>thrashed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14800"/>
            <a:ext cx="996914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scorpion</a:t>
            </a:r>
          </a:p>
          <a:p>
            <a:r>
              <a:rPr lang="en-US" sz="9600" b="1" dirty="0" smtClean="0"/>
              <a:t>waded</a:t>
            </a:r>
          </a:p>
          <a:p>
            <a:r>
              <a:rPr lang="en-US" sz="9600" b="1" dirty="0" smtClean="0"/>
              <a:t>thrashed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for each word to show what they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581531" cy="198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ecx.images-amazon.com/images/I/51FIBOHu2tL._SX258_PJlook-inside-v2,TopRight,1,0_SH20_BO1,204,203,2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04800"/>
            <a:ext cx="4267200" cy="5629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scorpion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8288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 type of spider with poison in its long tail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28600"/>
            <a:ext cx="716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scorpion</a:t>
            </a:r>
            <a:endParaRPr lang="en-US" sz="11500" b="1" dirty="0"/>
          </a:p>
        </p:txBody>
      </p:sp>
      <p:pic>
        <p:nvPicPr>
          <p:cNvPr id="22530" name="Picture 2" descr="http://www.medtogo.com/assets/images/scorp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4191000" cy="2791632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8/8d/Asian_forest_scorpion_in_Khao_Yai_National_P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743200"/>
            <a:ext cx="2141744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Thumbs up, Thumbs down</a:t>
            </a:r>
          </a:p>
          <a:p>
            <a:r>
              <a:rPr lang="en-US" sz="2800" b="1" dirty="0" smtClean="0"/>
              <a:t>Which of these has poison like a scorpion?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510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shark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black widow spider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dog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cobra snake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brown recluse spider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jellyfish</a:t>
            </a:r>
          </a:p>
          <a:p>
            <a:pPr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waded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wade</a:t>
            </a:r>
            <a:r>
              <a:rPr lang="en-US" sz="3600" b="1" dirty="0" smtClean="0"/>
              <a:t> (waded)</a:t>
            </a:r>
            <a:endParaRPr lang="en-US" sz="96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walk into the water</a:t>
            </a:r>
            <a:endParaRPr lang="en-US" sz="3200" dirty="0"/>
          </a:p>
        </p:txBody>
      </p:sp>
      <p:pic>
        <p:nvPicPr>
          <p:cNvPr id="16386" name="Picture 2" descr="http://farm4.static.flickr.com/3038/2807172059_ace96d7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4114800" cy="3086100"/>
          </a:xfrm>
          <a:prstGeom prst="rect">
            <a:avLst/>
          </a:prstGeom>
          <a:noFill/>
        </p:spPr>
      </p:pic>
      <p:pic>
        <p:nvPicPr>
          <p:cNvPr id="16388" name="Picture 4" descr="http://farm4.static.flickr.com/3029/2891880788_a6d244a9d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76400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356</Words>
  <Application>Microsoft Office PowerPoint</Application>
  <PresentationFormat>On-screen Show (4:3)</PresentationFormat>
  <Paragraphs>75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47</cp:revision>
  <dcterms:created xsi:type="dcterms:W3CDTF">2013-09-20T22:58:17Z</dcterms:created>
  <dcterms:modified xsi:type="dcterms:W3CDTF">2013-10-21T13:59:05Z</dcterms:modified>
</cp:coreProperties>
</file>