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9" r:id="rId4"/>
    <p:sldId id="260" r:id="rId5"/>
    <p:sldId id="261" r:id="rId6"/>
    <p:sldId id="267" r:id="rId7"/>
    <p:sldId id="266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7" autoAdjust="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6EFC-008E-4F00-9199-0626BA921EE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7539-1B01-4CAC-A5F2-26B06805D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need to engage with the goals- read, repeat, write,</a:t>
            </a:r>
            <a:r>
              <a:rPr lang="en-US" baseline="0" dirty="0" smtClean="0"/>
              <a:t> etc….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Student’s Prior Knowledge</a:t>
            </a:r>
            <a:endParaRPr lang="en-US" dirty="0" smtClean="0"/>
          </a:p>
          <a:p>
            <a:r>
              <a:rPr lang="en-US" dirty="0" smtClean="0"/>
              <a:t>Turn</a:t>
            </a:r>
            <a:r>
              <a:rPr lang="en-US" baseline="0" dirty="0" smtClean="0"/>
              <a:t> and Talk- “What do you know about </a:t>
            </a:r>
            <a:r>
              <a:rPr lang="en-US" baseline="0" dirty="0" smtClean="0"/>
              <a:t>these?”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Introduce</a:t>
            </a:r>
            <a:r>
              <a:rPr lang="en-US" baseline="0" dirty="0" smtClean="0"/>
              <a:t> the steps for </a:t>
            </a:r>
            <a:r>
              <a:rPr lang="en-US" baseline="0" dirty="0" smtClean="0"/>
              <a:t>comparing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 smtClean="0"/>
              <a:t>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 smtClean="0"/>
              <a:t>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Read and annotate- model highlighting</a:t>
            </a:r>
            <a:r>
              <a:rPr lang="en-US" baseline="0" dirty="0" smtClean="0"/>
              <a:t>, underlining, circling, jotting notes</a:t>
            </a:r>
          </a:p>
          <a:p>
            <a:r>
              <a:rPr lang="en-US" baseline="0" dirty="0" smtClean="0"/>
              <a:t>Complete the graphic organizer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Have students write a paragraph about how the items</a:t>
            </a:r>
            <a:r>
              <a:rPr lang="en-US" baseline="0" dirty="0" smtClean="0"/>
              <a:t> are the same and a paragraph about how the items are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</a:t>
            </a:r>
            <a:r>
              <a:rPr lang="en-US" baseline="0" dirty="0" smtClean="0"/>
              <a:t>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7539-1B01-4CAC-A5F2-26B06805D0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BB29-614E-412A-B17E-910E4AB0FAB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B141-7F83-4B25-9FBE-C29AF39B5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www.whathappensnow.com/articles_show.cfm?id=171&amp;cat=4&amp;sub=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Comparing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Hurricanes and Tornadoes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smtClean="0"/>
              <a:t>Unit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 dirty="0" smtClean="0"/>
              <a:t>Goal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b="1" dirty="0" smtClean="0"/>
          </a:p>
          <a:p>
            <a:r>
              <a:rPr lang="en-US" sz="4000" b="1" dirty="0" smtClean="0"/>
              <a:t>I can use the steps for comparing.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4000" b="1" dirty="0" smtClean="0"/>
              <a:t>I </a:t>
            </a:r>
            <a:r>
              <a:rPr lang="en-US" sz="4000" b="1" dirty="0" smtClean="0"/>
              <a:t>can use information from a text to </a:t>
            </a:r>
            <a:r>
              <a:rPr lang="en-US" sz="4000" b="1" dirty="0" smtClean="0"/>
              <a:t>compare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685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do you know about </a:t>
            </a:r>
            <a:r>
              <a:rPr lang="en-US" sz="3600" b="1" dirty="0" smtClean="0"/>
              <a:t>these?</a:t>
            </a:r>
            <a:endParaRPr lang="en-US" sz="3600" b="1" dirty="0"/>
          </a:p>
        </p:txBody>
      </p:sp>
      <p:pic>
        <p:nvPicPr>
          <p:cNvPr id="1030" name="Picture 6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2019300" cy="1161994"/>
          </a:xfrm>
          <a:prstGeom prst="rect">
            <a:avLst/>
          </a:prstGeom>
          <a:noFill/>
        </p:spPr>
      </p:pic>
      <p:pic>
        <p:nvPicPr>
          <p:cNvPr id="37890" name="Picture 2" descr="http://www.sturdyforcommonthings.com/wp-content/uploads/2013/05/tornad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242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://geology.com/hurricanes/named-hurricane-fra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37162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15200" cy="344709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Steps for Comparing</a:t>
            </a:r>
          </a:p>
          <a:p>
            <a:endParaRPr lang="en-US" sz="1400" b="1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find the items to compare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choose the features to compare the items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tell how the items are the same or different</a:t>
            </a:r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15200" cy="344709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Steps for Comparing</a:t>
            </a:r>
          </a:p>
          <a:p>
            <a:endParaRPr lang="en-US" sz="1400" b="1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find the items to compare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choose the features to compare the items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tell how the items are the same or different</a:t>
            </a:r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1447800"/>
            <a:ext cx="3886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geology.com/hurricanes/named-hurricane-fr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130" y="3886200"/>
            <a:ext cx="314451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www.sturdyforcommonthings.com/wp-content/uploads/2013/05/tornad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3454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15200" cy="344709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Steps for Comparing</a:t>
            </a:r>
          </a:p>
          <a:p>
            <a:endParaRPr lang="en-US" sz="1400" b="1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find the items to compare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choose the features to compare the items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tell how the items are the same or different</a:t>
            </a:r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2362200"/>
            <a:ext cx="6324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905000" y="3429000"/>
            <a:ext cx="5105400" cy="3124200"/>
            <a:chOff x="1905000" y="3429000"/>
            <a:chExt cx="5105400" cy="3124200"/>
          </a:xfrm>
        </p:grpSpPr>
        <p:sp>
          <p:nvSpPr>
            <p:cNvPr id="7" name="Rectangle 6"/>
            <p:cNvSpPr/>
            <p:nvPr/>
          </p:nvSpPr>
          <p:spPr>
            <a:xfrm>
              <a:off x="1905000" y="3429000"/>
              <a:ext cx="5105400" cy="312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818" name="Picture 2" descr="http://84d1f3.medialib.glogster.com/media/22/22584ff77431d8ada6ace37ff189affc24e1d053ab803fc5cffce5ece665d11f/jeb4sp-edu-venn-diagram-blan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3994" y="3886200"/>
              <a:ext cx="3694481" cy="252412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981200" y="3886200"/>
              <a:ext cx="1219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Type of storm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r>
                <a:rPr lang="en-US" sz="1400" dirty="0" smtClean="0">
                  <a:latin typeface="Comic Sans MS" pitchFamily="66" charset="0"/>
                </a:rPr>
                <a:t>Wind speed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r>
                <a:rPr lang="en-US" sz="1400" dirty="0" smtClean="0">
                  <a:latin typeface="Comic Sans MS" pitchFamily="66" charset="0"/>
                </a:rPr>
                <a:t>Damage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r>
                <a:rPr lang="en-US" sz="1400" dirty="0" smtClean="0">
                  <a:latin typeface="Comic Sans MS" pitchFamily="66" charset="0"/>
                </a:rPr>
                <a:t>Season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endParaRPr lang="en-US" sz="14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3819525" cy="576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www.whathappensnow.com/articles_show.cfm?id=171&amp;cat=4&amp;sub=4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810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Read about Hurricanes and Tornadoes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Complete the Graphic Organizer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800600" y="3581400"/>
            <a:ext cx="3886200" cy="2438400"/>
            <a:chOff x="1905000" y="3429000"/>
            <a:chExt cx="5105400" cy="3124200"/>
          </a:xfrm>
        </p:grpSpPr>
        <p:sp>
          <p:nvSpPr>
            <p:cNvPr id="8" name="Rectangle 7"/>
            <p:cNvSpPr/>
            <p:nvPr/>
          </p:nvSpPr>
          <p:spPr>
            <a:xfrm>
              <a:off x="1905000" y="3429000"/>
              <a:ext cx="5105400" cy="312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http://84d1f3.medialib.glogster.com/media/22/22584ff77431d8ada6ace37ff189affc24e1d053ab803fc5cffce5ece665d11f/jeb4sp-edu-venn-diagram-blank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3994" y="3886200"/>
              <a:ext cx="3694481" cy="252412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981200" y="3886200"/>
              <a:ext cx="1219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Type of storm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r>
                <a:rPr lang="en-US" sz="1400" dirty="0" smtClean="0">
                  <a:latin typeface="Comic Sans MS" pitchFamily="66" charset="0"/>
                </a:rPr>
                <a:t>Wind speed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r>
                <a:rPr lang="en-US" sz="1400" dirty="0" smtClean="0">
                  <a:latin typeface="Comic Sans MS" pitchFamily="66" charset="0"/>
                </a:rPr>
                <a:t>Damage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r>
                <a:rPr lang="en-US" sz="1400" dirty="0" smtClean="0">
                  <a:latin typeface="Comic Sans MS" pitchFamily="66" charset="0"/>
                </a:rPr>
                <a:t>Season</a:t>
              </a:r>
            </a:p>
            <a:p>
              <a:endParaRPr lang="en-US" sz="1400" dirty="0" smtClean="0">
                <a:latin typeface="Comic Sans MS" pitchFamily="66" charset="0"/>
              </a:endParaRPr>
            </a:p>
            <a:p>
              <a:endParaRPr lang="en-US" sz="14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15200" cy="344709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Steps for Comparing</a:t>
            </a:r>
          </a:p>
          <a:p>
            <a:endParaRPr lang="en-US" sz="1400" b="1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find the items to compare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choose the features to compare the items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 tell how the items are the same or different</a:t>
            </a:r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3200400"/>
            <a:ext cx="6096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191000"/>
            <a:ext cx="76962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	</a:t>
            </a:r>
          </a:p>
          <a:p>
            <a:r>
              <a:rPr lang="en-US" sz="2400" dirty="0" smtClean="0">
                <a:latin typeface="Comic Sans MS" pitchFamily="66" charset="0"/>
              </a:rPr>
              <a:t>Write a paragraph about how </a:t>
            </a:r>
            <a:r>
              <a:rPr lang="en-US" sz="2400" dirty="0" smtClean="0">
                <a:latin typeface="Comic Sans MS" pitchFamily="66" charset="0"/>
              </a:rPr>
              <a:t>hurricanes and tornadoes are </a:t>
            </a:r>
            <a:r>
              <a:rPr lang="en-US" sz="2400" dirty="0" smtClean="0">
                <a:latin typeface="Comic Sans MS" pitchFamily="66" charset="0"/>
              </a:rPr>
              <a:t>the same and a paragraph about how they are different.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 dirty="0" smtClean="0"/>
              <a:t>Goal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b="1" dirty="0" smtClean="0"/>
          </a:p>
          <a:p>
            <a:r>
              <a:rPr lang="en-US" sz="4000" b="1" dirty="0" smtClean="0"/>
              <a:t>I can use the steps for comparing.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4000" b="1" dirty="0" smtClean="0"/>
              <a:t>I </a:t>
            </a:r>
            <a:r>
              <a:rPr lang="en-US" sz="4000" b="1" dirty="0" smtClean="0"/>
              <a:t>can use information from a text to </a:t>
            </a:r>
            <a:r>
              <a:rPr lang="en-US" sz="4000" b="1" dirty="0" smtClean="0"/>
              <a:t>compare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285</Words>
  <Application>Microsoft Office PowerPoint</Application>
  <PresentationFormat>On-screen Show (4:3)</PresentationFormat>
  <Paragraphs>85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Comparing </vt:lpstr>
      <vt:lpstr>Goal:</vt:lpstr>
      <vt:lpstr>Slide 3</vt:lpstr>
      <vt:lpstr>Slide 4</vt:lpstr>
      <vt:lpstr>Slide 5</vt:lpstr>
      <vt:lpstr>Slide 6</vt:lpstr>
      <vt:lpstr>Slide 7</vt:lpstr>
      <vt:lpstr>Slide 8</vt:lpstr>
      <vt:lpstr>Goal: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</dc:title>
  <dc:creator>st</dc:creator>
  <cp:lastModifiedBy>st</cp:lastModifiedBy>
  <cp:revision>14</cp:revision>
  <dcterms:created xsi:type="dcterms:W3CDTF">2013-10-07T13:28:25Z</dcterms:created>
  <dcterms:modified xsi:type="dcterms:W3CDTF">2013-10-07T15:14:51Z</dcterms:modified>
</cp:coreProperties>
</file>