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60" r:id="rId4"/>
    <p:sldId id="259" r:id="rId5"/>
    <p:sldId id="287" r:id="rId6"/>
    <p:sldId id="286" r:id="rId7"/>
    <p:sldId id="279" r:id="rId8"/>
    <p:sldId id="283" r:id="rId9"/>
    <p:sldId id="274" r:id="rId10"/>
    <p:sldId id="275" r:id="rId11"/>
    <p:sldId id="273" r:id="rId12"/>
    <p:sldId id="276" r:id="rId13"/>
    <p:sldId id="278" r:id="rId14"/>
    <p:sldId id="280" r:id="rId15"/>
    <p:sldId id="270" r:id="rId16"/>
    <p:sldId id="269" r:id="rId17"/>
    <p:sldId id="284" r:id="rId18"/>
    <p:sldId id="28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0" d="100"/>
          <a:sy n="60" d="100"/>
        </p:scale>
        <p:origin x="-1656" y="-2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69612-4FCA-45AD-A943-FD44B629C428}" type="datetimeFigureOut">
              <a:rPr lang="en-US" smtClean="0"/>
              <a:pPr/>
              <a:t>12/11/2014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F6778-E91C-4DB2-8B4B-AB1990972B0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dirty="0" smtClean="0">
                <a:solidFill>
                  <a:srgbClr val="C00000"/>
                </a:solidFill>
                <a:latin typeface="Aharoni" pitchFamily="2" charset="-79"/>
                <a:cs typeface="Aharoni" pitchFamily="2" charset="-79"/>
              </a:rPr>
              <a:t>JENNIFER</a:t>
            </a:r>
          </a:p>
          <a:p>
            <a:endParaRPr lang="en-US" dirty="0" smtClean="0"/>
          </a:p>
          <a:p>
            <a:r>
              <a:rPr lang="en-US" dirty="0" smtClean="0"/>
              <a:t>Read overview out loud-</a:t>
            </a:r>
          </a:p>
          <a:p>
            <a:pPr lvl="1"/>
            <a:r>
              <a:rPr lang="en-US" i="1" dirty="0" smtClean="0"/>
              <a:t>Focusing</a:t>
            </a:r>
            <a:r>
              <a:rPr lang="en-US" i="1" baseline="0" dirty="0" smtClean="0"/>
              <a:t> on phonological awareness, students are challenged to listen for rhythm and rhyming words within the literature.  Concepts are taught as students read poems on wall charts and in informational books.  Descriptions of gathered objects and artworks highlight the secondary focus on color, encouraging rich descriptions, discussion in spoken language, and vocabulary development.  In this early stage of writing, students use a combination of drawing, dictation, and writing to give opinions about favorite colors.</a:t>
            </a:r>
            <a:endParaRPr lang="en-US" i="1"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r>
              <a:rPr lang="en-US" baseline="0" dirty="0" smtClean="0"/>
              <a:t>“We </a:t>
            </a:r>
            <a:r>
              <a:rPr lang="en-US" dirty="0" smtClean="0"/>
              <a:t>do not have any informational standards</a:t>
            </a:r>
            <a:r>
              <a:rPr lang="en-US" baseline="0" dirty="0" smtClean="0"/>
              <a:t> for this unit, but you can see on your handout that w</a:t>
            </a:r>
            <a:r>
              <a:rPr lang="en-US" dirty="0" smtClean="0"/>
              <a:t>e have</a:t>
            </a:r>
            <a:r>
              <a:rPr lang="en-US" baseline="0" dirty="0" smtClean="0"/>
              <a:t> these informational texts by Ruth Heller that can be used to help teach language standards through writing.  Has anyone used these texts in other ways effectively in their classroom?” </a:t>
            </a:r>
            <a:r>
              <a:rPr lang="en-US" b="1" baseline="0" dirty="0" smtClean="0"/>
              <a:t>Discuss</a:t>
            </a:r>
            <a:endParaRPr lang="en-US" baseline="0" dirty="0" smtClean="0"/>
          </a:p>
          <a:p>
            <a:r>
              <a:rPr lang="en-US" baseline="0" dirty="0" smtClean="0"/>
              <a:t>“We were not sure where to put the tooth book, has anyone used </a:t>
            </a:r>
            <a:r>
              <a:rPr lang="en-US" i="1" baseline="0" dirty="0" smtClean="0"/>
              <a:t>this text </a:t>
            </a:r>
            <a:r>
              <a:rPr lang="en-US" baseline="0" dirty="0" smtClean="0"/>
              <a:t>in an effective way?” </a:t>
            </a:r>
            <a:r>
              <a:rPr lang="en-US" b="1" baseline="0" dirty="0" smtClean="0"/>
              <a:t>Discuss</a:t>
            </a:r>
            <a:endParaRPr lang="en-US" baseline="0" dirty="0" smtClean="0"/>
          </a:p>
          <a:p>
            <a:r>
              <a:rPr lang="en-US" baseline="0" dirty="0" smtClean="0"/>
              <a:t>“What ways are you using the artwork effectively?” </a:t>
            </a:r>
            <a:r>
              <a:rPr lang="en-US" b="1" baseline="0" dirty="0" smtClean="0"/>
              <a:t>Discuss</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r>
              <a:rPr lang="en-US" baseline="0" dirty="0" smtClean="0"/>
              <a:t>“We </a:t>
            </a:r>
            <a:r>
              <a:rPr lang="en-US" dirty="0" smtClean="0"/>
              <a:t>do not have any informational standards</a:t>
            </a:r>
            <a:r>
              <a:rPr lang="en-US" baseline="0" dirty="0" smtClean="0"/>
              <a:t> for this unit, but you can see on your handout that w</a:t>
            </a:r>
            <a:r>
              <a:rPr lang="en-US" dirty="0" smtClean="0"/>
              <a:t>e have</a:t>
            </a:r>
            <a:r>
              <a:rPr lang="en-US" baseline="0" dirty="0" smtClean="0"/>
              <a:t> these informational texts by Ruth Heller that can be used to help teach language standards through writing.  Has anyone used these texts in other ways effectively in their classroom?” </a:t>
            </a:r>
            <a:r>
              <a:rPr lang="en-US" b="1" baseline="0" dirty="0" smtClean="0"/>
              <a:t>Discuss</a:t>
            </a:r>
            <a:endParaRPr lang="en-US" baseline="0" dirty="0" smtClean="0"/>
          </a:p>
          <a:p>
            <a:r>
              <a:rPr lang="en-US" baseline="0" dirty="0" smtClean="0"/>
              <a:t>“We were not sure where to put the tooth book, has anyone used </a:t>
            </a:r>
            <a:r>
              <a:rPr lang="en-US" i="1" baseline="0" dirty="0" smtClean="0"/>
              <a:t>this text </a:t>
            </a:r>
            <a:r>
              <a:rPr lang="en-US" baseline="0" dirty="0" smtClean="0"/>
              <a:t>in an effective way?” </a:t>
            </a:r>
            <a:r>
              <a:rPr lang="en-US" b="1" baseline="0" dirty="0" smtClean="0"/>
              <a:t>Discuss</a:t>
            </a:r>
            <a:endParaRPr lang="en-US" baseline="0" dirty="0" smtClean="0"/>
          </a:p>
          <a:p>
            <a:r>
              <a:rPr lang="en-US" baseline="0" dirty="0" smtClean="0"/>
              <a:t>“What ways are you using the artwork effectively?” </a:t>
            </a:r>
            <a:r>
              <a:rPr lang="en-US" b="1" baseline="0" dirty="0" smtClean="0"/>
              <a:t>Discuss</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54E93-5FD0-4A49-AC43-52BCA791A75E}"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554E93-5FD0-4A49-AC43-52BCA791A75E}" type="datetimeFigureOut">
              <a:rPr lang="en-US" smtClean="0"/>
              <a:pPr/>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554E93-5FD0-4A49-AC43-52BCA791A75E}" type="datetimeFigureOut">
              <a:rPr lang="en-US" smtClean="0"/>
              <a:pPr/>
              <a:t>12/11/2014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54E93-5FD0-4A49-AC43-52BCA791A75E}" type="datetimeFigureOut">
              <a:rPr lang="en-US" smtClean="0"/>
              <a:pPr/>
              <a:t>12/11/2014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54E93-5FD0-4A49-AC43-52BCA791A75E}" type="datetimeFigureOut">
              <a:rPr lang="en-US" smtClean="0"/>
              <a:pPr/>
              <a:t>12/11/2014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54E93-5FD0-4A49-AC43-52BCA791A75E}" type="datetimeFigureOut">
              <a:rPr lang="en-US" smtClean="0"/>
              <a:pPr/>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54E93-5FD0-4A49-AC43-52BCA791A75E}" type="datetimeFigureOut">
              <a:rPr lang="en-US" smtClean="0"/>
              <a:pPr/>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54E93-5FD0-4A49-AC43-52BCA791A75E}" type="datetimeFigureOut">
              <a:rPr lang="en-US" smtClean="0"/>
              <a:pPr/>
              <a:t>12/11/2014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2BB63-1BA6-4662-BBEF-DB6047D109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media/audio10.wav"/><Relationship Id="rId6" Type="http://schemas.openxmlformats.org/officeDocument/2006/relationships/image" Target="../media/image12.jpeg"/><Relationship Id="rId5" Type="http://schemas.openxmlformats.org/officeDocument/2006/relationships/image" Target="../media/image44.jpe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45.jpeg"/><Relationship Id="rId2" Type="http://schemas.openxmlformats.org/officeDocument/2006/relationships/slideLayout" Target="../slideLayouts/slideLayout7.xml"/><Relationship Id="rId1" Type="http://schemas.openxmlformats.org/officeDocument/2006/relationships/audio" Target="../media/audio11.wav"/><Relationship Id="rId6" Type="http://schemas.openxmlformats.org/officeDocument/2006/relationships/image" Target="../media/image32.jpeg"/><Relationship Id="rId5" Type="http://schemas.openxmlformats.org/officeDocument/2006/relationships/image" Target="../media/image26.jpe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media/audio12.wav"/><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notesSlide" Target="../notesSlides/notesSlide8.xml"/><Relationship Id="rId7"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audio" Target="../media/audio13.wav"/><Relationship Id="rId6" Type="http://schemas.openxmlformats.org/officeDocument/2006/relationships/image" Target="../media/image39.jpeg"/><Relationship Id="rId11" Type="http://schemas.openxmlformats.org/officeDocument/2006/relationships/image" Target="../media/image3.png"/><Relationship Id="rId5" Type="http://schemas.openxmlformats.org/officeDocument/2006/relationships/image" Target="../media/image38.jpeg"/><Relationship Id="rId10" Type="http://schemas.openxmlformats.org/officeDocument/2006/relationships/image" Target="../media/image29.jpeg"/><Relationship Id="rId4" Type="http://schemas.openxmlformats.org/officeDocument/2006/relationships/image" Target="../media/image43.png"/><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8" Type="http://schemas.openxmlformats.org/officeDocument/2006/relationships/hyperlink" Target="http://www.whitehousehistory.org/whha_pictures/presidentshouse_kennedy-01.html" TargetMode="External"/><Relationship Id="rId13" Type="http://schemas.openxmlformats.org/officeDocument/2006/relationships/image" Target="../media/image23.jpeg"/><Relationship Id="rId3" Type="http://schemas.openxmlformats.org/officeDocument/2006/relationships/notesSlide" Target="../notesSlides/notesSlide9.xml"/><Relationship Id="rId7" Type="http://schemas.openxmlformats.org/officeDocument/2006/relationships/image" Target="../media/image17.jpeg"/><Relationship Id="rId12"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audio" Target="../media/audio14.wav"/><Relationship Id="rId6" Type="http://schemas.openxmlformats.org/officeDocument/2006/relationships/hyperlink" Target="http://www.artsobserver.com/2011/11/14/bill-clinton-as-envisioned-by-chuck-close/" TargetMode="External"/><Relationship Id="rId11" Type="http://schemas.openxmlformats.org/officeDocument/2006/relationships/image" Target="../media/image18.jpeg"/><Relationship Id="rId5" Type="http://schemas.openxmlformats.org/officeDocument/2006/relationships/image" Target="../media/image14.jpeg"/><Relationship Id="rId15" Type="http://schemas.openxmlformats.org/officeDocument/2006/relationships/image" Target="../media/image3.png"/><Relationship Id="rId10" Type="http://schemas.openxmlformats.org/officeDocument/2006/relationships/hyperlink" Target="http://www.thewadsworth.org/robert-rauschenberg-retroactive-i/" TargetMode="External"/><Relationship Id="rId4" Type="http://schemas.openxmlformats.org/officeDocument/2006/relationships/hyperlink" Target="http://www.whitehousehistory.org/whha_pictures/presidentshouse_reagan-09.html" TargetMode="External"/><Relationship Id="rId9" Type="http://schemas.openxmlformats.org/officeDocument/2006/relationships/image" Target="../media/image16.jpeg"/><Relationship Id="rId1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audio" Target="../media/audio15.wav"/><Relationship Id="rId6" Type="http://schemas.openxmlformats.org/officeDocument/2006/relationships/image" Target="../media/image3.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audio" Target="../media/audio16.wav"/><Relationship Id="rId5" Type="http://schemas.openxmlformats.org/officeDocument/2006/relationships/image" Target="../media/image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audio" Target="../media/audio17.wav"/><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7.xml"/><Relationship Id="rId1" Type="http://schemas.openxmlformats.org/officeDocument/2006/relationships/audio" Target="../media/audio18.wav"/><Relationship Id="rId6" Type="http://schemas.openxmlformats.org/officeDocument/2006/relationships/image" Target="../media/image3.png"/><Relationship Id="rId5" Type="http://schemas.openxmlformats.org/officeDocument/2006/relationships/image" Target="../media/image56.jpe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media/audio2.wav"/><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image" Target="../media/image1.jpeg"/><Relationship Id="rId5" Type="http://schemas.openxmlformats.org/officeDocument/2006/relationships/image" Target="../media/image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audio" Target="../media/audio4.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hyperlink" Target="http://www.poetry-archive.com/k/the_star_spangled_banner.html" TargetMode="External"/><Relationship Id="rId13" Type="http://schemas.openxmlformats.org/officeDocument/2006/relationships/hyperlink" Target="http://en.wikipedia.org/wiki/Washington_Crossing_the_Delaware" TargetMode="External"/><Relationship Id="rId18" Type="http://schemas.openxmlformats.org/officeDocument/2006/relationships/image" Target="../media/image15.png"/><Relationship Id="rId26" Type="http://schemas.openxmlformats.org/officeDocument/2006/relationships/image" Target="../media/image20.jpeg"/><Relationship Id="rId3" Type="http://schemas.openxmlformats.org/officeDocument/2006/relationships/notesSlide" Target="../notesSlides/notesSlide2.xml"/><Relationship Id="rId21" Type="http://schemas.openxmlformats.org/officeDocument/2006/relationships/hyperlink" Target="http://www.artsobserver.com/2011/11/14/bill-clinton-as-envisioned-by-chuck-close/" TargetMode="External"/><Relationship Id="rId7" Type="http://schemas.openxmlformats.org/officeDocument/2006/relationships/image" Target="../media/image12.jpeg"/><Relationship Id="rId12" Type="http://schemas.openxmlformats.org/officeDocument/2006/relationships/hyperlink" Target="http://www.poets.org/poetsorg/poem/nations-strength" TargetMode="External"/><Relationship Id="rId17" Type="http://schemas.openxmlformats.org/officeDocument/2006/relationships/hyperlink" Target="http://www.piersonphoto.com/Pierson2.htm" TargetMode="External"/><Relationship Id="rId25" Type="http://schemas.openxmlformats.org/officeDocument/2006/relationships/image" Target="../media/image19.png"/><Relationship Id="rId2" Type="http://schemas.openxmlformats.org/officeDocument/2006/relationships/slideLayout" Target="../slideLayouts/slideLayout7.xml"/><Relationship Id="rId16" Type="http://schemas.openxmlformats.org/officeDocument/2006/relationships/image" Target="../media/image14.jpeg"/><Relationship Id="rId20" Type="http://schemas.openxmlformats.org/officeDocument/2006/relationships/image" Target="../media/image16.jpeg"/><Relationship Id="rId29" Type="http://schemas.openxmlformats.org/officeDocument/2006/relationships/image" Target="../media/image23.jpeg"/><Relationship Id="rId1" Type="http://schemas.openxmlformats.org/officeDocument/2006/relationships/audio" Target="../media/audio5.wav"/><Relationship Id="rId6" Type="http://schemas.openxmlformats.org/officeDocument/2006/relationships/image" Target="../media/image11.jpeg"/><Relationship Id="rId11" Type="http://schemas.openxmlformats.org/officeDocument/2006/relationships/hyperlink" Target="http://ghpoetryplace.blogspot.com/2010/07/march-to-valley-forge-by-william-trego.html" TargetMode="External"/><Relationship Id="rId24" Type="http://schemas.openxmlformats.org/officeDocument/2006/relationships/image" Target="../media/image18.jpeg"/><Relationship Id="rId32" Type="http://schemas.openxmlformats.org/officeDocument/2006/relationships/image" Target="../media/image3.png"/><Relationship Id="rId5" Type="http://schemas.openxmlformats.org/officeDocument/2006/relationships/image" Target="../media/image10.jpeg"/><Relationship Id="rId15" Type="http://schemas.openxmlformats.org/officeDocument/2006/relationships/hyperlink" Target="http://www.whitehousehistory.org/whha_pictures/presidentshouse_reagan-09.html" TargetMode="External"/><Relationship Id="rId23" Type="http://schemas.openxmlformats.org/officeDocument/2006/relationships/hyperlink" Target="http://www.thewadsworth.org/robert-rauschenberg-retroactive-i/" TargetMode="External"/><Relationship Id="rId28" Type="http://schemas.openxmlformats.org/officeDocument/2006/relationships/image" Target="../media/image22.jpeg"/><Relationship Id="rId10" Type="http://schemas.openxmlformats.org/officeDocument/2006/relationships/hyperlink" Target="http://littleschoolhouseinthesuburbs.com/wp-content/uploads/2013/05/first-few-5th-grade-poems.pdf" TargetMode="External"/><Relationship Id="rId19" Type="http://schemas.openxmlformats.org/officeDocument/2006/relationships/hyperlink" Target="http://www.whitehousehistory.org/whha_pictures/presidentshouse_kennedy-01.html" TargetMode="External"/><Relationship Id="rId31" Type="http://schemas.openxmlformats.org/officeDocument/2006/relationships/image" Target="../media/image25.jpeg"/><Relationship Id="rId4" Type="http://schemas.openxmlformats.org/officeDocument/2006/relationships/image" Target="../media/image9.jpeg"/><Relationship Id="rId9" Type="http://schemas.openxmlformats.org/officeDocument/2006/relationships/hyperlink" Target="http://www.poemhunter.com/poem/the-flag-goes-by/" TargetMode="External"/><Relationship Id="rId14" Type="http://schemas.openxmlformats.org/officeDocument/2006/relationships/image" Target="../media/image13.jpeg"/><Relationship Id="rId22" Type="http://schemas.openxmlformats.org/officeDocument/2006/relationships/image" Target="../media/image17.jpeg"/><Relationship Id="rId27" Type="http://schemas.openxmlformats.org/officeDocument/2006/relationships/image" Target="../media/image21.jpeg"/><Relationship Id="rId30"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notesSlide" Target="../notesSlides/notesSlide3.xml"/><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audio" Target="../media/audio6.wav"/><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slides/_rels/slide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jpeg"/><Relationship Id="rId7"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audio" Target="../media/audio7.wav"/><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audio" Target="../media/audio8.wav"/><Relationship Id="rId6" Type="http://schemas.openxmlformats.org/officeDocument/2006/relationships/image" Target="../media/image3.pn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4.xml"/><Relationship Id="rId7"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audio" Target="../media/audio9.wav"/><Relationship Id="rId6" Type="http://schemas.openxmlformats.org/officeDocument/2006/relationships/image" Target="../media/image28.jpeg"/><Relationship Id="rId5" Type="http://schemas.openxmlformats.org/officeDocument/2006/relationships/image" Target="../media/image11.jpe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81000"/>
            <a:ext cx="4724400" cy="1754326"/>
          </a:xfrm>
          <a:prstGeom prst="rect">
            <a:avLst/>
          </a:prstGeom>
          <a:noFill/>
        </p:spPr>
        <p:txBody>
          <a:bodyPr wrap="square" rtlCol="0">
            <a:spAutoFit/>
          </a:bodyPr>
          <a:lstStyle/>
          <a:p>
            <a:r>
              <a:rPr lang="en-US" sz="3600" b="1" dirty="0" smtClean="0"/>
              <a:t>The People, </a:t>
            </a:r>
          </a:p>
          <a:p>
            <a:r>
              <a:rPr lang="en-US" sz="3600" b="1" dirty="0" smtClean="0"/>
              <a:t>The Preamble, </a:t>
            </a:r>
          </a:p>
          <a:p>
            <a:r>
              <a:rPr lang="en-US" sz="3600" b="1" dirty="0" smtClean="0"/>
              <a:t>and the Presidents</a:t>
            </a:r>
            <a:endParaRPr lang="en-US" sz="3600" b="1" dirty="0"/>
          </a:p>
        </p:txBody>
      </p:sp>
      <p:sp>
        <p:nvSpPr>
          <p:cNvPr id="6" name="TextBox 5"/>
          <p:cNvSpPr txBox="1"/>
          <p:nvPr/>
        </p:nvSpPr>
        <p:spPr>
          <a:xfrm>
            <a:off x="533400" y="2362200"/>
            <a:ext cx="2743200" cy="400110"/>
          </a:xfrm>
          <a:prstGeom prst="rect">
            <a:avLst/>
          </a:prstGeom>
          <a:noFill/>
        </p:spPr>
        <p:txBody>
          <a:bodyPr wrap="square" rtlCol="0">
            <a:spAutoFit/>
          </a:bodyPr>
          <a:lstStyle/>
          <a:p>
            <a:pPr algn="r"/>
            <a:r>
              <a:rPr lang="en-US" sz="2000" dirty="0" smtClean="0"/>
              <a:t>3</a:t>
            </a:r>
            <a:r>
              <a:rPr lang="en-US" sz="2000" baseline="30000" dirty="0" smtClean="0"/>
              <a:t>rd</a:t>
            </a:r>
            <a:r>
              <a:rPr lang="en-US" sz="2000" dirty="0" smtClean="0"/>
              <a:t> Grade Unit 4</a:t>
            </a:r>
            <a:endParaRPr lang="en-US" sz="2000" dirty="0"/>
          </a:p>
        </p:txBody>
      </p:sp>
      <p:sp>
        <p:nvSpPr>
          <p:cNvPr id="10" name="TextBox 9"/>
          <p:cNvSpPr txBox="1"/>
          <p:nvPr/>
        </p:nvSpPr>
        <p:spPr>
          <a:xfrm>
            <a:off x="4114800" y="4800600"/>
            <a:ext cx="4648200" cy="923330"/>
          </a:xfrm>
          <a:prstGeom prst="rect">
            <a:avLst/>
          </a:prstGeom>
          <a:noFill/>
        </p:spPr>
        <p:txBody>
          <a:bodyPr wrap="square" rtlCol="0">
            <a:spAutoFit/>
          </a:bodyPr>
          <a:lstStyle/>
          <a:p>
            <a:pPr algn="ctr"/>
            <a:r>
              <a:rPr lang="en-US" b="1" dirty="0" smtClean="0"/>
              <a:t>Planning Team</a:t>
            </a:r>
          </a:p>
          <a:p>
            <a:pPr algn="ctr"/>
            <a:r>
              <a:rPr lang="en-US" dirty="0" smtClean="0"/>
              <a:t>Susan Bush, David </a:t>
            </a:r>
            <a:r>
              <a:rPr lang="en-US" dirty="0" err="1" smtClean="0"/>
              <a:t>Vanston</a:t>
            </a:r>
            <a:r>
              <a:rPr lang="en-US" dirty="0" smtClean="0"/>
              <a:t>, Kristy Brown</a:t>
            </a:r>
          </a:p>
          <a:p>
            <a:pPr algn="ctr"/>
            <a:r>
              <a:rPr lang="en-US" dirty="0" smtClean="0"/>
              <a:t>Sarah Henry, Audrey King, Susan Huntington</a:t>
            </a:r>
          </a:p>
        </p:txBody>
      </p:sp>
      <p:pic>
        <p:nvPicPr>
          <p:cNvPr id="7" name="Picture 6" descr="3rd_4.jpg"/>
          <p:cNvPicPr>
            <a:picLocks noChangeAspect="1"/>
          </p:cNvPicPr>
          <p:nvPr/>
        </p:nvPicPr>
        <p:blipFill>
          <a:blip r:embed="rId3" cstate="print"/>
          <a:stretch>
            <a:fillRect/>
          </a:stretch>
        </p:blipFill>
        <p:spPr>
          <a:xfrm>
            <a:off x="838200" y="3124200"/>
            <a:ext cx="2520462" cy="2286000"/>
          </a:xfrm>
          <a:prstGeom prst="rect">
            <a:avLst/>
          </a:prstGeom>
          <a:ln>
            <a:noFill/>
          </a:ln>
          <a:effectLst>
            <a:outerShdw blurRad="292100" dist="139700" dir="2700000" algn="tl" rotWithShape="0">
              <a:srgbClr val="333333">
                <a:alpha val="65000"/>
              </a:srgbClr>
            </a:outerShdw>
          </a:effectLst>
        </p:spPr>
      </p:pic>
      <p:pic>
        <p:nvPicPr>
          <p:cNvPr id="8" name="Picture 7" descr="DSC00835.JPG"/>
          <p:cNvPicPr>
            <a:picLocks noChangeAspect="1"/>
          </p:cNvPicPr>
          <p:nvPr/>
        </p:nvPicPr>
        <p:blipFill>
          <a:blip r:embed="rId4" cstate="print"/>
          <a:srcRect l="13333" t="8889" r="15000" b="17778"/>
          <a:stretch>
            <a:fillRect/>
          </a:stretch>
        </p:blipFill>
        <p:spPr>
          <a:xfrm>
            <a:off x="4267200" y="990600"/>
            <a:ext cx="4419600" cy="3391786"/>
          </a:xfrm>
          <a:prstGeom prst="rect">
            <a:avLst/>
          </a:prstGeom>
          <a:ln>
            <a:noFill/>
          </a:ln>
          <a:effectLst>
            <a:outerShdw blurRad="292100" dist="139700" dir="2700000" algn="tl" rotWithShape="0">
              <a:srgbClr val="333333">
                <a:alpha val="65000"/>
              </a:srgbClr>
            </a:outerShdw>
          </a:effectLst>
        </p:spPr>
      </p:pic>
      <p:pic>
        <p:nvPicPr>
          <p:cNvPr id="11" name="~PP3979.WAV">
            <a:hlinkClick r:id="" action="ppaction://media"/>
          </p:cNvPr>
          <p:cNvPicPr>
            <a:picLocks noRot="1" noChangeAspect="1"/>
          </p:cNvPicPr>
          <p:nvPr>
            <a:wavAudioFile r:embed="rId1" name="~PP3979.WAV"/>
          </p:nvPr>
        </p:nvPicPr>
        <p:blipFill>
          <a:blip r:embed="rId5" cstate="print"/>
          <a:stretch>
            <a:fillRect/>
          </a:stretch>
        </p:blipFill>
        <p:spPr>
          <a:xfrm>
            <a:off x="8696325" y="6410325"/>
            <a:ext cx="304800" cy="304800"/>
          </a:xfrm>
          <a:prstGeom prst="rect">
            <a:avLst/>
          </a:prstGeom>
        </p:spPr>
      </p:pic>
    </p:spTree>
  </p:cSld>
  <p:clrMapOvr>
    <a:masterClrMapping/>
  </p:clrMapOvr>
  <p:transition advTm="123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239000" y="2057400"/>
            <a:ext cx="1577975" cy="1606550"/>
            <a:chOff x="4733" y="9880"/>
            <a:chExt cx="2486" cy="2531"/>
          </a:xfrm>
        </p:grpSpPr>
        <p:sp>
          <p:nvSpPr>
            <p:cNvPr id="23555" name="Oval 3"/>
            <p:cNvSpPr>
              <a:spLocks noChangeArrowheads="1"/>
            </p:cNvSpPr>
            <p:nvPr/>
          </p:nvSpPr>
          <p:spPr bwMode="auto">
            <a:xfrm>
              <a:off x="4733" y="9880"/>
              <a:ext cx="2486" cy="2531"/>
            </a:xfrm>
            <a:prstGeom prst="ellipse">
              <a:avLst/>
            </a:prstGeom>
            <a:solidFill>
              <a:srgbClr val="F7964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56" name="Text Box 4"/>
            <p:cNvSpPr txBox="1">
              <a:spLocks noChangeArrowheads="1"/>
            </p:cNvSpPr>
            <p:nvPr/>
          </p:nvSpPr>
          <p:spPr bwMode="auto">
            <a:xfrm>
              <a:off x="4885" y="1034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DIVIDE</a:t>
              </a:r>
              <a:r>
                <a:rPr kumimoji="0" lang="en-US" sz="1200" b="1" i="0" u="none" strike="noStrike" cap="none" normalizeH="0" baseline="0" dirty="0" smtClean="0">
                  <a:ln>
                    <a:noFill/>
                  </a:ln>
                  <a:solidFill>
                    <a:schemeClr val="tx1"/>
                  </a:solidFill>
                  <a:effectLst/>
                  <a:latin typeface="Calibri" pitchFamily="34" charset="0"/>
                  <a:cs typeface="Arial" pitchFamily="34" charset="0"/>
                </a:rPr>
                <a:t> the unit into weeks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DISTRIBUTE </a:t>
              </a:r>
              <a:r>
                <a:rPr kumimoji="0" lang="en-US" sz="1200" b="1" i="0" u="none" strike="noStrike" cap="none" normalizeH="0" baseline="0" dirty="0" smtClean="0">
                  <a:ln>
                    <a:noFill/>
                  </a:ln>
                  <a:solidFill>
                    <a:schemeClr val="tx1"/>
                  </a:solidFill>
                  <a:effectLst/>
                  <a:latin typeface="Calibri" pitchFamily="34" charset="0"/>
                  <a:cs typeface="Arial" pitchFamily="34" charset="0"/>
                </a:rPr>
                <a:t>the 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28" name="Picture 1"/>
          <p:cNvPicPr>
            <a:picLocks noChangeAspect="1" noChangeArrowheads="1"/>
          </p:cNvPicPr>
          <p:nvPr/>
        </p:nvPicPr>
        <p:blipFill>
          <a:blip r:embed="rId4" cstate="print"/>
          <a:srcRect/>
          <a:stretch>
            <a:fillRect/>
          </a:stretch>
        </p:blipFill>
        <p:spPr bwMode="auto">
          <a:xfrm>
            <a:off x="7155166" y="228600"/>
            <a:ext cx="1988834" cy="1524000"/>
          </a:xfrm>
          <a:prstGeom prst="rect">
            <a:avLst/>
          </a:prstGeom>
          <a:noFill/>
          <a:ln w="9525">
            <a:noFill/>
            <a:miter lim="800000"/>
            <a:headEnd/>
            <a:tailEnd/>
          </a:ln>
        </p:spPr>
      </p:pic>
      <p:graphicFrame>
        <p:nvGraphicFramePr>
          <p:cNvPr id="25" name="Table 24"/>
          <p:cNvGraphicFramePr>
            <a:graphicFrameLocks noGrp="1"/>
          </p:cNvGraphicFramePr>
          <p:nvPr>
            <p:extLst>
              <p:ext uri="{D42A27DB-BD31-4B8C-83A1-F6EECF244321}">
                <p14:modId xmlns:p14="http://schemas.microsoft.com/office/powerpoint/2010/main" xmlns="" val="1671549154"/>
              </p:ext>
            </p:extLst>
          </p:nvPr>
        </p:nvGraphicFramePr>
        <p:xfrm>
          <a:off x="304800" y="187960"/>
          <a:ext cx="6096000" cy="4604482"/>
        </p:xfrm>
        <a:graphic>
          <a:graphicData uri="http://schemas.openxmlformats.org/drawingml/2006/table">
            <a:tbl>
              <a:tblPr firstRow="1" bandRow="1">
                <a:tableStyleId>{5C22544A-7EE6-4342-B048-85BDC9FD1C3A}</a:tableStyleId>
              </a:tblPr>
              <a:tblGrid>
                <a:gridCol w="990600"/>
                <a:gridCol w="3073400"/>
                <a:gridCol w="2032000"/>
              </a:tblGrid>
              <a:tr h="305155">
                <a:tc>
                  <a:txBody>
                    <a:bodyPr/>
                    <a:lstStyle/>
                    <a:p>
                      <a:r>
                        <a:rPr lang="en-US" dirty="0" smtClean="0"/>
                        <a:t>Week</a:t>
                      </a:r>
                      <a:endParaRPr lang="en-US" dirty="0"/>
                    </a:p>
                  </a:txBody>
                  <a:tcPr/>
                </a:tc>
                <a:tc>
                  <a:txBody>
                    <a:bodyPr/>
                    <a:lstStyle/>
                    <a:p>
                      <a:r>
                        <a:rPr lang="en-US" dirty="0" smtClean="0"/>
                        <a:t>Standards</a:t>
                      </a:r>
                      <a:endParaRPr lang="en-US" dirty="0"/>
                    </a:p>
                  </a:txBody>
                  <a:tcPr/>
                </a:tc>
                <a:tc>
                  <a:txBody>
                    <a:bodyPr/>
                    <a:lstStyle/>
                    <a:p>
                      <a:r>
                        <a:rPr lang="en-US" dirty="0" smtClean="0"/>
                        <a:t>Texts</a:t>
                      </a:r>
                      <a:endParaRPr lang="en-US" dirty="0"/>
                    </a:p>
                  </a:txBody>
                  <a:tcPr/>
                </a:tc>
              </a:tr>
              <a:tr h="4238722">
                <a:tc>
                  <a:txBody>
                    <a:bodyPr/>
                    <a:lstStyle/>
                    <a:p>
                      <a:r>
                        <a:rPr lang="en-US" dirty="0" smtClean="0"/>
                        <a:t>2</a:t>
                      </a:r>
                      <a:endParaRPr lang="en-US" dirty="0"/>
                    </a:p>
                  </a:txBody>
                  <a:tcPr/>
                </a:tc>
                <a:tc>
                  <a:txBody>
                    <a:bodyPr/>
                    <a:lstStyle/>
                    <a:p>
                      <a:r>
                        <a:rPr lang="en-US" sz="1400" dirty="0" smtClean="0"/>
                        <a:t>RL.3.3 Describe characters in a story (e.g., their traits, motivations, or feelings) and explain how their actions contribute to the sequence of events</a:t>
                      </a:r>
                    </a:p>
                    <a:p>
                      <a:r>
                        <a:rPr lang="en-US" sz="1400" dirty="0" smtClean="0"/>
                        <a:t>RL.3.4 Determine the meaning of words and phrases as they are used in a text, distinguishing literal from </a:t>
                      </a:r>
                      <a:r>
                        <a:rPr lang="en-US" sz="1400" dirty="0" err="1" smtClean="0"/>
                        <a:t>nonliteral</a:t>
                      </a:r>
                      <a:r>
                        <a:rPr lang="en-US" sz="1400" dirty="0" smtClean="0"/>
                        <a:t> language.</a:t>
                      </a:r>
                    </a:p>
                    <a:p>
                      <a:r>
                        <a:rPr lang="en-US" sz="1400" dirty="0" smtClean="0"/>
                        <a:t>RL.3.6 Distinguish their own point of view from that of the narrator or those of the characters</a:t>
                      </a:r>
                    </a:p>
                    <a:p>
                      <a:r>
                        <a:rPr lang="en-US" sz="1400" dirty="0" smtClean="0"/>
                        <a:t>RL.3.7 Explain how specific aspects of a text’s illustrations contribute to what is conveyed by the words in a story (e.g., create mood, emphasize aspects of a character or setting)</a:t>
                      </a:r>
                      <a:endParaRPr lang="en-US" dirty="0"/>
                    </a:p>
                  </a:txBody>
                  <a:tcPr/>
                </a:tc>
                <a:tc>
                  <a:txBody>
                    <a:bodyPr/>
                    <a:lstStyle/>
                    <a:p>
                      <a:endParaRPr lang="en-US" dirty="0" smtClean="0"/>
                    </a:p>
                  </a:txBody>
                  <a:tcPr/>
                </a:tc>
              </a:tr>
            </a:tbl>
          </a:graphicData>
        </a:graphic>
      </p:graphicFrame>
      <p:pic>
        <p:nvPicPr>
          <p:cNvPr id="10" name="Picture 9" descr="http://betweenthesepages.files.wordpress.com/2010/11/mollyspilgrim.jpg"/>
          <p:cNvPicPr>
            <a:picLocks noChangeAspect="1" noChangeArrowheads="1"/>
          </p:cNvPicPr>
          <p:nvPr/>
        </p:nvPicPr>
        <p:blipFill>
          <a:blip r:embed="rId5" cstate="print"/>
          <a:srcRect/>
          <a:stretch>
            <a:fillRect/>
          </a:stretch>
        </p:blipFill>
        <p:spPr bwMode="auto">
          <a:xfrm>
            <a:off x="4953000" y="838200"/>
            <a:ext cx="1051509" cy="1446842"/>
          </a:xfrm>
          <a:prstGeom prst="rect">
            <a:avLst/>
          </a:prstGeom>
          <a:noFill/>
        </p:spPr>
      </p:pic>
      <p:pic>
        <p:nvPicPr>
          <p:cNvPr id="11" name="Picture 10" descr="https://tse4.mm.bing.net/th?id=HN.608046380220092359&amp;pid=1.7"/>
          <p:cNvPicPr>
            <a:picLocks noChangeAspect="1" noChangeArrowheads="1"/>
          </p:cNvPicPr>
          <p:nvPr/>
        </p:nvPicPr>
        <p:blipFill>
          <a:blip r:embed="rId6" cstate="print"/>
          <a:srcRect/>
          <a:stretch>
            <a:fillRect/>
          </a:stretch>
        </p:blipFill>
        <p:spPr bwMode="auto">
          <a:xfrm>
            <a:off x="4876800" y="2667000"/>
            <a:ext cx="1322127" cy="1181100"/>
          </a:xfrm>
          <a:prstGeom prst="rect">
            <a:avLst/>
          </a:prstGeom>
          <a:noFill/>
          <a:ln>
            <a:solidFill>
              <a:schemeClr val="accent1"/>
            </a:solidFill>
          </a:ln>
        </p:spPr>
      </p:pic>
      <p:pic>
        <p:nvPicPr>
          <p:cNvPr id="9" name="~PP3165.WAV">
            <a:hlinkClick r:id="" action="ppaction://media"/>
          </p:cNvPr>
          <p:cNvPicPr>
            <a:picLocks noRot="1" noChangeAspect="1"/>
          </p:cNvPicPr>
          <p:nvPr>
            <a:wavAudioFile r:embed="rId1" name="~PP3165.WAV"/>
          </p:nvPr>
        </p:nvPicPr>
        <p:blipFill>
          <a:blip r:embed="rId7" cstate="print"/>
          <a:stretch>
            <a:fillRect/>
          </a:stretch>
        </p:blipFill>
        <p:spPr>
          <a:xfrm>
            <a:off x="8696325" y="6410325"/>
            <a:ext cx="304800" cy="304800"/>
          </a:xfrm>
          <a:prstGeom prst="rect">
            <a:avLst/>
          </a:prstGeom>
        </p:spPr>
      </p:pic>
    </p:spTree>
  </p:cSld>
  <p:clrMapOvr>
    <a:masterClrMapping/>
  </p:clrMapOvr>
  <p:transition advTm="161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
          <p:cNvPicPr>
            <a:picLocks noChangeAspect="1" noChangeArrowheads="1"/>
          </p:cNvPicPr>
          <p:nvPr/>
        </p:nvPicPr>
        <p:blipFill>
          <a:blip r:embed="rId4" cstate="print"/>
          <a:srcRect/>
          <a:stretch>
            <a:fillRect/>
          </a:stretch>
        </p:blipFill>
        <p:spPr bwMode="auto">
          <a:xfrm>
            <a:off x="6934200" y="381000"/>
            <a:ext cx="1988834" cy="1524000"/>
          </a:xfrm>
          <a:prstGeom prst="rect">
            <a:avLst/>
          </a:prstGeom>
          <a:noFill/>
          <a:ln w="9525">
            <a:noFill/>
            <a:miter lim="800000"/>
            <a:headEnd/>
            <a:tailEnd/>
          </a:ln>
        </p:spPr>
      </p:pic>
      <p:graphicFrame>
        <p:nvGraphicFramePr>
          <p:cNvPr id="25" name="Table 24"/>
          <p:cNvGraphicFramePr>
            <a:graphicFrameLocks noGrp="1"/>
          </p:cNvGraphicFramePr>
          <p:nvPr>
            <p:extLst>
              <p:ext uri="{D42A27DB-BD31-4B8C-83A1-F6EECF244321}">
                <p14:modId xmlns:p14="http://schemas.microsoft.com/office/powerpoint/2010/main" xmlns="" val="1671549154"/>
              </p:ext>
            </p:extLst>
          </p:nvPr>
        </p:nvGraphicFramePr>
        <p:xfrm>
          <a:off x="304800" y="228600"/>
          <a:ext cx="6096000" cy="5156200"/>
        </p:xfrm>
        <a:graphic>
          <a:graphicData uri="http://schemas.openxmlformats.org/drawingml/2006/table">
            <a:tbl>
              <a:tblPr firstRow="1" bandRow="1">
                <a:tableStyleId>{5C22544A-7EE6-4342-B048-85BDC9FD1C3A}</a:tableStyleId>
              </a:tblPr>
              <a:tblGrid>
                <a:gridCol w="990600"/>
                <a:gridCol w="3073400"/>
                <a:gridCol w="2032000"/>
              </a:tblGrid>
              <a:tr h="370840">
                <a:tc>
                  <a:txBody>
                    <a:bodyPr/>
                    <a:lstStyle/>
                    <a:p>
                      <a:r>
                        <a:rPr lang="en-US" dirty="0" smtClean="0"/>
                        <a:t>Week</a:t>
                      </a:r>
                      <a:endParaRPr lang="en-US" dirty="0"/>
                    </a:p>
                  </a:txBody>
                  <a:tcPr/>
                </a:tc>
                <a:tc>
                  <a:txBody>
                    <a:bodyPr/>
                    <a:lstStyle/>
                    <a:p>
                      <a:r>
                        <a:rPr lang="en-US" dirty="0" smtClean="0"/>
                        <a:t>Standards</a:t>
                      </a:r>
                      <a:endParaRPr lang="en-US" dirty="0"/>
                    </a:p>
                  </a:txBody>
                  <a:tcPr/>
                </a:tc>
                <a:tc>
                  <a:txBody>
                    <a:bodyPr/>
                    <a:lstStyle/>
                    <a:p>
                      <a:r>
                        <a:rPr lang="en-US" dirty="0" smtClean="0"/>
                        <a:t>Texts</a:t>
                      </a:r>
                      <a:endParaRPr lang="en-US" dirty="0"/>
                    </a:p>
                  </a:txBody>
                  <a:tcPr/>
                </a:tc>
              </a:tr>
              <a:tr h="370840">
                <a:tc>
                  <a:txBody>
                    <a:bodyPr/>
                    <a:lstStyle/>
                    <a:p>
                      <a:r>
                        <a:rPr lang="en-US" dirty="0" smtClean="0"/>
                        <a:t>3</a:t>
                      </a:r>
                      <a:endParaRPr lang="en-US" dirty="0"/>
                    </a:p>
                  </a:txBody>
                  <a:tcPr/>
                </a:tc>
                <a:tc>
                  <a:txBody>
                    <a:bodyPr/>
                    <a:lstStyle/>
                    <a:p>
                      <a:r>
                        <a:rPr lang="en-US" sz="1400" dirty="0" smtClean="0"/>
                        <a:t>RI.3.3 Describe the relationship between a series of historical events, scientific ideas or concepts, or steps in technical procedures in a text, using language that pertains to time, sequence, and cause/effect.</a:t>
                      </a:r>
                    </a:p>
                    <a:p>
                      <a:r>
                        <a:rPr lang="en-US" sz="1400" dirty="0" smtClean="0"/>
                        <a:t>RI.3.4 Determine the meaning of general academic and domain-specific words and phrases in a text relevant to a grade 3 topic or subject area.</a:t>
                      </a:r>
                    </a:p>
                    <a:p>
                      <a:r>
                        <a:rPr lang="en-US" sz="1400" dirty="0" smtClean="0"/>
                        <a:t>RI.3.7 Use information gained from illustrations (e.g., maps, photographs) and the words in a text to demonstrate understanding of the text (e.g., where, when, why, and how key events occur).</a:t>
                      </a:r>
                    </a:p>
                    <a:p>
                      <a:r>
                        <a:rPr lang="en-US" sz="1400" dirty="0" smtClean="0"/>
                        <a:t>RI.3.8 Describe the logical connection between particular sentences and paragraphs in a text (e.g., comparison, cause/effect, first/second/third in a sequence).</a:t>
                      </a:r>
                    </a:p>
                    <a:p>
                      <a:endParaRPr lang="en-US" sz="1400" dirty="0" smtClean="0"/>
                    </a:p>
                    <a:p>
                      <a:endParaRPr lang="en-US" sz="1400" dirty="0"/>
                    </a:p>
                  </a:txBody>
                  <a:tcPr/>
                </a:tc>
                <a:tc>
                  <a:txBody>
                    <a:bodyPr/>
                    <a:lstStyle/>
                    <a:p>
                      <a:endParaRPr lang="en-US" dirty="0"/>
                    </a:p>
                  </a:txBody>
                  <a:tcPr/>
                </a:tc>
              </a:tr>
            </a:tbl>
          </a:graphicData>
        </a:graphic>
      </p:graphicFrame>
      <p:pic>
        <p:nvPicPr>
          <p:cNvPr id="4" name="Picture 2" descr="http://4.bp.blogspot.com/-FUSa4cgezLQ/T4gzzORMNaI/AAAAAAAAAFc/IDwMYqVayos/s1600/14-Cows-English.jpeg"/>
          <p:cNvPicPr>
            <a:picLocks noChangeAspect="1" noChangeArrowheads="1"/>
          </p:cNvPicPr>
          <p:nvPr/>
        </p:nvPicPr>
        <p:blipFill>
          <a:blip r:embed="rId5" cstate="print"/>
          <a:srcRect/>
          <a:stretch>
            <a:fillRect/>
          </a:stretch>
        </p:blipFill>
        <p:spPr bwMode="auto">
          <a:xfrm>
            <a:off x="4648200" y="762000"/>
            <a:ext cx="1286540" cy="1106425"/>
          </a:xfrm>
          <a:prstGeom prst="rect">
            <a:avLst/>
          </a:prstGeom>
          <a:noFill/>
          <a:ln>
            <a:solidFill>
              <a:schemeClr val="accent1"/>
            </a:solidFill>
          </a:ln>
        </p:spPr>
      </p:pic>
      <p:pic>
        <p:nvPicPr>
          <p:cNvPr id="5" name="Picture 14" descr="http://i43.tower.com/images/mm100263566/we-kids-david-catrow-hardcover-cover-art.jpg"/>
          <p:cNvPicPr>
            <a:picLocks noChangeAspect="1" noChangeArrowheads="1"/>
          </p:cNvPicPr>
          <p:nvPr/>
        </p:nvPicPr>
        <p:blipFill>
          <a:blip r:embed="rId6" cstate="print"/>
          <a:srcRect/>
          <a:stretch>
            <a:fillRect/>
          </a:stretch>
        </p:blipFill>
        <p:spPr bwMode="auto">
          <a:xfrm>
            <a:off x="4800600" y="2133600"/>
            <a:ext cx="1143000" cy="1508760"/>
          </a:xfrm>
          <a:prstGeom prst="rect">
            <a:avLst/>
          </a:prstGeom>
          <a:noFill/>
          <a:ln>
            <a:solidFill>
              <a:schemeClr val="accent1"/>
            </a:solidFill>
          </a:ln>
        </p:spPr>
      </p:pic>
      <p:pic>
        <p:nvPicPr>
          <p:cNvPr id="6" name="Picture 2" descr="http://ecx.images-amazon.com/images/I/61J%2BDXZiXwL._SX258_BO1,204,203,200_.jpg"/>
          <p:cNvPicPr>
            <a:picLocks noChangeAspect="1" noChangeArrowheads="1"/>
          </p:cNvPicPr>
          <p:nvPr/>
        </p:nvPicPr>
        <p:blipFill>
          <a:blip r:embed="rId7" cstate="print"/>
          <a:srcRect/>
          <a:stretch>
            <a:fillRect/>
          </a:stretch>
        </p:blipFill>
        <p:spPr bwMode="auto">
          <a:xfrm>
            <a:off x="4724400" y="3810000"/>
            <a:ext cx="1485900" cy="1503046"/>
          </a:xfrm>
          <a:prstGeom prst="rect">
            <a:avLst/>
          </a:prstGeom>
          <a:noFill/>
        </p:spPr>
      </p:pic>
      <p:grpSp>
        <p:nvGrpSpPr>
          <p:cNvPr id="7" name="Group 2"/>
          <p:cNvGrpSpPr>
            <a:grpSpLocks/>
          </p:cNvGrpSpPr>
          <p:nvPr/>
        </p:nvGrpSpPr>
        <p:grpSpPr bwMode="auto">
          <a:xfrm>
            <a:off x="7086600" y="2057400"/>
            <a:ext cx="1577975" cy="1606550"/>
            <a:chOff x="4733" y="9880"/>
            <a:chExt cx="2486" cy="2531"/>
          </a:xfrm>
        </p:grpSpPr>
        <p:sp>
          <p:nvSpPr>
            <p:cNvPr id="8" name="Oval 3"/>
            <p:cNvSpPr>
              <a:spLocks noChangeArrowheads="1"/>
            </p:cNvSpPr>
            <p:nvPr/>
          </p:nvSpPr>
          <p:spPr bwMode="auto">
            <a:xfrm>
              <a:off x="4733" y="9880"/>
              <a:ext cx="2486" cy="2531"/>
            </a:xfrm>
            <a:prstGeom prst="ellipse">
              <a:avLst/>
            </a:prstGeom>
            <a:solidFill>
              <a:srgbClr val="F7964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Text Box 4"/>
            <p:cNvSpPr txBox="1">
              <a:spLocks noChangeArrowheads="1"/>
            </p:cNvSpPr>
            <p:nvPr/>
          </p:nvSpPr>
          <p:spPr bwMode="auto">
            <a:xfrm>
              <a:off x="4885" y="1034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DIVIDE</a:t>
              </a:r>
              <a:r>
                <a:rPr kumimoji="0" lang="en-US" sz="1200" b="1" i="0" u="none" strike="noStrike" cap="none" normalizeH="0" baseline="0" dirty="0" smtClean="0">
                  <a:ln>
                    <a:noFill/>
                  </a:ln>
                  <a:solidFill>
                    <a:schemeClr val="tx1"/>
                  </a:solidFill>
                  <a:effectLst/>
                  <a:latin typeface="Calibri" pitchFamily="34" charset="0"/>
                  <a:cs typeface="Arial" pitchFamily="34" charset="0"/>
                </a:rPr>
                <a:t> the unit into weeks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DISTRIBUTE </a:t>
              </a:r>
              <a:r>
                <a:rPr kumimoji="0" lang="en-US" sz="1200" b="1" i="0" u="none" strike="noStrike" cap="none" normalizeH="0" baseline="0" dirty="0" smtClean="0">
                  <a:ln>
                    <a:noFill/>
                  </a:ln>
                  <a:solidFill>
                    <a:schemeClr val="tx1"/>
                  </a:solidFill>
                  <a:effectLst/>
                  <a:latin typeface="Calibri" pitchFamily="34" charset="0"/>
                  <a:cs typeface="Arial" pitchFamily="34" charset="0"/>
                </a:rPr>
                <a:t>the 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1" name="~PP1232.WAV">
            <a:hlinkClick r:id="" action="ppaction://media"/>
          </p:cNvPr>
          <p:cNvPicPr>
            <a:picLocks noRot="1" noChangeAspect="1"/>
          </p:cNvPicPr>
          <p:nvPr>
            <a:wavAudioFile r:embed="rId1" name="~PP1232.WAV"/>
          </p:nvPr>
        </p:nvPicPr>
        <p:blipFill>
          <a:blip r:embed="rId8" cstate="print"/>
          <a:stretch>
            <a:fillRect/>
          </a:stretch>
        </p:blipFill>
        <p:spPr>
          <a:xfrm>
            <a:off x="8696325" y="6410325"/>
            <a:ext cx="304800" cy="304800"/>
          </a:xfrm>
          <a:prstGeom prst="rect">
            <a:avLst/>
          </a:prstGeom>
        </p:spPr>
      </p:pic>
    </p:spTree>
  </p:cSld>
  <p:clrMapOvr>
    <a:masterClrMapping/>
  </p:clrMapOvr>
  <p:transition advTm="96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
          <p:cNvPicPr>
            <a:picLocks noChangeAspect="1" noChangeArrowheads="1"/>
          </p:cNvPicPr>
          <p:nvPr/>
        </p:nvPicPr>
        <p:blipFill>
          <a:blip r:embed="rId4" cstate="print"/>
          <a:srcRect/>
          <a:stretch>
            <a:fillRect/>
          </a:stretch>
        </p:blipFill>
        <p:spPr bwMode="auto">
          <a:xfrm>
            <a:off x="6858000" y="304800"/>
            <a:ext cx="1988834" cy="1524000"/>
          </a:xfrm>
          <a:prstGeom prst="rect">
            <a:avLst/>
          </a:prstGeom>
          <a:noFill/>
          <a:ln w="9525">
            <a:noFill/>
            <a:miter lim="800000"/>
            <a:headEnd/>
            <a:tailEnd/>
          </a:ln>
        </p:spPr>
      </p:pic>
      <p:graphicFrame>
        <p:nvGraphicFramePr>
          <p:cNvPr id="25" name="Table 24"/>
          <p:cNvGraphicFramePr>
            <a:graphicFrameLocks noGrp="1"/>
          </p:cNvGraphicFramePr>
          <p:nvPr>
            <p:extLst>
              <p:ext uri="{D42A27DB-BD31-4B8C-83A1-F6EECF244321}">
                <p14:modId xmlns:p14="http://schemas.microsoft.com/office/powerpoint/2010/main" xmlns="" val="1671549154"/>
              </p:ext>
            </p:extLst>
          </p:nvPr>
        </p:nvGraphicFramePr>
        <p:xfrm>
          <a:off x="228600" y="304800"/>
          <a:ext cx="6096000" cy="5400040"/>
        </p:xfrm>
        <a:graphic>
          <a:graphicData uri="http://schemas.openxmlformats.org/drawingml/2006/table">
            <a:tbl>
              <a:tblPr firstRow="1" bandRow="1">
                <a:tableStyleId>{5C22544A-7EE6-4342-B048-85BDC9FD1C3A}</a:tableStyleId>
              </a:tblPr>
              <a:tblGrid>
                <a:gridCol w="990600"/>
                <a:gridCol w="3073400"/>
                <a:gridCol w="2032000"/>
              </a:tblGrid>
              <a:tr h="370840">
                <a:tc>
                  <a:txBody>
                    <a:bodyPr/>
                    <a:lstStyle/>
                    <a:p>
                      <a:r>
                        <a:rPr lang="en-US" dirty="0" smtClean="0"/>
                        <a:t>Week</a:t>
                      </a:r>
                      <a:endParaRPr lang="en-US" dirty="0"/>
                    </a:p>
                  </a:txBody>
                  <a:tcPr/>
                </a:tc>
                <a:tc>
                  <a:txBody>
                    <a:bodyPr/>
                    <a:lstStyle/>
                    <a:p>
                      <a:r>
                        <a:rPr lang="en-US" dirty="0" smtClean="0"/>
                        <a:t>Standards</a:t>
                      </a:r>
                      <a:endParaRPr lang="en-US" dirty="0"/>
                    </a:p>
                  </a:txBody>
                  <a:tcPr/>
                </a:tc>
                <a:tc>
                  <a:txBody>
                    <a:bodyPr/>
                    <a:lstStyle/>
                    <a:p>
                      <a:r>
                        <a:rPr lang="en-US" dirty="0" smtClean="0"/>
                        <a:t>Texts</a:t>
                      </a:r>
                      <a:endParaRPr lang="en-US" dirty="0"/>
                    </a:p>
                  </a:txBody>
                  <a:tcPr/>
                </a:tc>
              </a:tr>
              <a:tr h="370840">
                <a:tc>
                  <a:txBody>
                    <a:bodyPr/>
                    <a:lstStyle/>
                    <a:p>
                      <a:r>
                        <a:rPr lang="en-US" dirty="0" smtClean="0"/>
                        <a:t>4</a:t>
                      </a:r>
                      <a:endParaRPr lang="en-US" dirty="0"/>
                    </a:p>
                  </a:txBody>
                  <a:tcPr/>
                </a:tc>
                <a:tc>
                  <a:txBody>
                    <a:bodyPr/>
                    <a:lstStyle/>
                    <a:p>
                      <a:r>
                        <a:rPr lang="en-US" sz="1600" dirty="0" smtClean="0"/>
                        <a:t>RI.3.4 Determine the meaning of general academic and domain-specific words and phrases in a text relevant to a grade 3 topic </a:t>
                      </a:r>
                    </a:p>
                    <a:p>
                      <a:r>
                        <a:rPr lang="en-US" sz="1600" dirty="0" smtClean="0"/>
                        <a:t>or subject area.</a:t>
                      </a:r>
                    </a:p>
                    <a:p>
                      <a:r>
                        <a:rPr lang="en-US" sz="1600" dirty="0" smtClean="0"/>
                        <a:t>RI.3.5 Use text features and search tools (e.g., key words, sidebars, hyperlinks) to locate information relevant to a given topic </a:t>
                      </a:r>
                    </a:p>
                    <a:p>
                      <a:r>
                        <a:rPr lang="en-US" sz="1600" dirty="0" smtClean="0"/>
                        <a:t>efficiently.</a:t>
                      </a:r>
                    </a:p>
                    <a:p>
                      <a:r>
                        <a:rPr lang="en-US" sz="1600" dirty="0" smtClean="0"/>
                        <a:t>RI.3.6 Distinguish their own point of view from that of the author of a text.</a:t>
                      </a:r>
                    </a:p>
                    <a:p>
                      <a:r>
                        <a:rPr lang="en-US" sz="1600" dirty="0" smtClean="0"/>
                        <a:t>RI.3.8 Describe the logical connection between particular sentences and paragraphs in a text (e.g., comparison, cause/effect, </a:t>
                      </a:r>
                    </a:p>
                    <a:p>
                      <a:r>
                        <a:rPr lang="en-US" sz="1600" dirty="0" smtClean="0"/>
                        <a:t>first/second/third in a sequence).</a:t>
                      </a:r>
                      <a:endParaRPr lang="en-US" dirty="0" smtClean="0"/>
                    </a:p>
                    <a:p>
                      <a:endParaRPr lang="en-US" dirty="0" smtClean="0"/>
                    </a:p>
                    <a:p>
                      <a:endParaRPr lang="en-US" dirty="0"/>
                    </a:p>
                  </a:txBody>
                  <a:tcPr/>
                </a:tc>
                <a:tc>
                  <a:txBody>
                    <a:bodyPr/>
                    <a:lstStyle/>
                    <a:p>
                      <a:endParaRPr lang="en-US" dirty="0"/>
                    </a:p>
                  </a:txBody>
                  <a:tcPr/>
                </a:tc>
              </a:tr>
            </a:tbl>
          </a:graphicData>
        </a:graphic>
      </p:graphicFrame>
      <p:pic>
        <p:nvPicPr>
          <p:cNvPr id="7" name="Picture 10" descr="http://davidsmallbooks.com/images/books/president.jpg"/>
          <p:cNvPicPr>
            <a:picLocks noChangeAspect="1" noChangeArrowheads="1"/>
          </p:cNvPicPr>
          <p:nvPr/>
        </p:nvPicPr>
        <p:blipFill>
          <a:blip r:embed="rId5" cstate="print"/>
          <a:srcRect/>
          <a:stretch>
            <a:fillRect/>
          </a:stretch>
        </p:blipFill>
        <p:spPr bwMode="auto">
          <a:xfrm>
            <a:off x="4648200" y="2667000"/>
            <a:ext cx="1140300" cy="1448181"/>
          </a:xfrm>
          <a:prstGeom prst="rect">
            <a:avLst/>
          </a:prstGeom>
          <a:noFill/>
          <a:ln>
            <a:solidFill>
              <a:schemeClr val="accent1"/>
            </a:solidFill>
          </a:ln>
        </p:spPr>
      </p:pic>
      <p:pic>
        <p:nvPicPr>
          <p:cNvPr id="8" name="Picture 12" descr="http://www.paperplus.co.nz/books/250/849/9780531147849.jpg"/>
          <p:cNvPicPr>
            <a:picLocks noChangeAspect="1" noChangeArrowheads="1"/>
          </p:cNvPicPr>
          <p:nvPr/>
        </p:nvPicPr>
        <p:blipFill>
          <a:blip r:embed="rId6" cstate="print"/>
          <a:srcRect/>
          <a:stretch>
            <a:fillRect/>
          </a:stretch>
        </p:blipFill>
        <p:spPr bwMode="auto">
          <a:xfrm>
            <a:off x="4495800" y="838200"/>
            <a:ext cx="1319229" cy="1514476"/>
          </a:xfrm>
          <a:prstGeom prst="rect">
            <a:avLst/>
          </a:prstGeom>
          <a:noFill/>
          <a:ln>
            <a:solidFill>
              <a:schemeClr val="accent1"/>
            </a:solidFill>
          </a:ln>
        </p:spPr>
      </p:pic>
      <p:grpSp>
        <p:nvGrpSpPr>
          <p:cNvPr id="9" name="Group 2"/>
          <p:cNvGrpSpPr>
            <a:grpSpLocks/>
          </p:cNvGrpSpPr>
          <p:nvPr/>
        </p:nvGrpSpPr>
        <p:grpSpPr bwMode="auto">
          <a:xfrm>
            <a:off x="7010400" y="2057400"/>
            <a:ext cx="1577975" cy="1606550"/>
            <a:chOff x="4733" y="9880"/>
            <a:chExt cx="2486" cy="2531"/>
          </a:xfrm>
        </p:grpSpPr>
        <p:sp>
          <p:nvSpPr>
            <p:cNvPr id="10" name="Oval 3"/>
            <p:cNvSpPr>
              <a:spLocks noChangeArrowheads="1"/>
            </p:cNvSpPr>
            <p:nvPr/>
          </p:nvSpPr>
          <p:spPr bwMode="auto">
            <a:xfrm>
              <a:off x="4733" y="9880"/>
              <a:ext cx="2486" cy="2531"/>
            </a:xfrm>
            <a:prstGeom prst="ellipse">
              <a:avLst/>
            </a:prstGeom>
            <a:solidFill>
              <a:srgbClr val="F7964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Text Box 4"/>
            <p:cNvSpPr txBox="1">
              <a:spLocks noChangeArrowheads="1"/>
            </p:cNvSpPr>
            <p:nvPr/>
          </p:nvSpPr>
          <p:spPr bwMode="auto">
            <a:xfrm>
              <a:off x="4885" y="1034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DIVIDE</a:t>
              </a:r>
              <a:r>
                <a:rPr kumimoji="0" lang="en-US" sz="1200" b="1" i="0" u="none" strike="noStrike" cap="none" normalizeH="0" baseline="0" dirty="0" smtClean="0">
                  <a:ln>
                    <a:noFill/>
                  </a:ln>
                  <a:solidFill>
                    <a:schemeClr val="tx1"/>
                  </a:solidFill>
                  <a:effectLst/>
                  <a:latin typeface="Calibri" pitchFamily="34" charset="0"/>
                  <a:cs typeface="Arial" pitchFamily="34" charset="0"/>
                </a:rPr>
                <a:t> the unit into weeks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DISTRIBUTE </a:t>
              </a:r>
              <a:r>
                <a:rPr kumimoji="0" lang="en-US" sz="1200" b="1" i="0" u="none" strike="noStrike" cap="none" normalizeH="0" baseline="0" dirty="0" smtClean="0">
                  <a:ln>
                    <a:noFill/>
                  </a:ln>
                  <a:solidFill>
                    <a:schemeClr val="tx1"/>
                  </a:solidFill>
                  <a:effectLst/>
                  <a:latin typeface="Calibri" pitchFamily="34" charset="0"/>
                  <a:cs typeface="Arial" pitchFamily="34" charset="0"/>
                </a:rPr>
                <a:t>the 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2" name="~PP2317.WAV">
            <a:hlinkClick r:id="" action="ppaction://media"/>
          </p:cNvPr>
          <p:cNvPicPr>
            <a:picLocks noRot="1" noChangeAspect="1"/>
          </p:cNvPicPr>
          <p:nvPr>
            <a:wavAudioFile r:embed="rId1" name="~PP2317.WAV"/>
          </p:nvPr>
        </p:nvPicPr>
        <p:blipFill>
          <a:blip r:embed="rId7" cstate="print"/>
          <a:stretch>
            <a:fillRect/>
          </a:stretch>
        </p:blipFill>
        <p:spPr>
          <a:xfrm>
            <a:off x="8696325" y="6410325"/>
            <a:ext cx="304800" cy="304800"/>
          </a:xfrm>
          <a:prstGeom prst="rect">
            <a:avLst/>
          </a:prstGeom>
        </p:spPr>
      </p:pic>
    </p:spTree>
  </p:cSld>
  <p:clrMapOvr>
    <a:masterClrMapping/>
  </p:clrMapOvr>
  <p:transition advTm="121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
          <p:cNvPicPr>
            <a:picLocks noChangeAspect="1" noChangeArrowheads="1"/>
          </p:cNvPicPr>
          <p:nvPr/>
        </p:nvPicPr>
        <p:blipFill>
          <a:blip r:embed="rId4" cstate="print"/>
          <a:srcRect/>
          <a:stretch>
            <a:fillRect/>
          </a:stretch>
        </p:blipFill>
        <p:spPr bwMode="auto">
          <a:xfrm>
            <a:off x="7155166" y="304800"/>
            <a:ext cx="1988834" cy="1524000"/>
          </a:xfrm>
          <a:prstGeom prst="rect">
            <a:avLst/>
          </a:prstGeom>
          <a:noFill/>
          <a:ln w="9525">
            <a:noFill/>
            <a:miter lim="800000"/>
            <a:headEnd/>
            <a:tailEnd/>
          </a:ln>
        </p:spPr>
      </p:pic>
      <p:graphicFrame>
        <p:nvGraphicFramePr>
          <p:cNvPr id="25" name="Table 24"/>
          <p:cNvGraphicFramePr>
            <a:graphicFrameLocks noGrp="1"/>
          </p:cNvGraphicFramePr>
          <p:nvPr>
            <p:extLst>
              <p:ext uri="{D42A27DB-BD31-4B8C-83A1-F6EECF244321}">
                <p14:modId xmlns:p14="http://schemas.microsoft.com/office/powerpoint/2010/main" xmlns="" val="1671549154"/>
              </p:ext>
            </p:extLst>
          </p:nvPr>
        </p:nvGraphicFramePr>
        <p:xfrm>
          <a:off x="304800" y="304800"/>
          <a:ext cx="6781801" cy="6223000"/>
        </p:xfrm>
        <a:graphic>
          <a:graphicData uri="http://schemas.openxmlformats.org/drawingml/2006/table">
            <a:tbl>
              <a:tblPr firstRow="1" bandRow="1">
                <a:tableStyleId>{5C22544A-7EE6-4342-B048-85BDC9FD1C3A}</a:tableStyleId>
              </a:tblPr>
              <a:tblGrid>
                <a:gridCol w="1102043"/>
                <a:gridCol w="3419158"/>
                <a:gridCol w="2260600"/>
              </a:tblGrid>
              <a:tr h="370840">
                <a:tc>
                  <a:txBody>
                    <a:bodyPr/>
                    <a:lstStyle/>
                    <a:p>
                      <a:r>
                        <a:rPr lang="en-US" dirty="0" smtClean="0"/>
                        <a:t>Weeks</a:t>
                      </a:r>
                      <a:endParaRPr lang="en-US" dirty="0"/>
                    </a:p>
                  </a:txBody>
                  <a:tcPr/>
                </a:tc>
                <a:tc>
                  <a:txBody>
                    <a:bodyPr/>
                    <a:lstStyle/>
                    <a:p>
                      <a:r>
                        <a:rPr lang="en-US" dirty="0" smtClean="0"/>
                        <a:t>Standards</a:t>
                      </a:r>
                      <a:endParaRPr lang="en-US" dirty="0"/>
                    </a:p>
                  </a:txBody>
                  <a:tcPr/>
                </a:tc>
                <a:tc>
                  <a:txBody>
                    <a:bodyPr/>
                    <a:lstStyle/>
                    <a:p>
                      <a:r>
                        <a:rPr lang="en-US" dirty="0" smtClean="0"/>
                        <a:t>Texts</a:t>
                      </a:r>
                      <a:endParaRPr lang="en-US" dirty="0"/>
                    </a:p>
                  </a:txBody>
                  <a:tcPr/>
                </a:tc>
              </a:tr>
              <a:tr h="370840">
                <a:tc>
                  <a:txBody>
                    <a:bodyPr/>
                    <a:lstStyle/>
                    <a:p>
                      <a:r>
                        <a:rPr lang="en-US" dirty="0" smtClean="0"/>
                        <a:t>5</a:t>
                      </a:r>
                      <a:r>
                        <a:rPr lang="en-US" baseline="0" dirty="0" smtClean="0"/>
                        <a:t> and </a:t>
                      </a:r>
                      <a:r>
                        <a:rPr lang="en-US" dirty="0" smtClean="0"/>
                        <a:t>6</a:t>
                      </a:r>
                      <a:endParaRPr lang="en-US" dirty="0"/>
                    </a:p>
                  </a:txBody>
                  <a:tcPr/>
                </a:tc>
                <a:tc>
                  <a:txBody>
                    <a:bodyPr/>
                    <a:lstStyle/>
                    <a:p>
                      <a:r>
                        <a:rPr lang="en-US" dirty="0" smtClean="0"/>
                        <a:t>RI.3.8 Describe the logical connection between particular sentences and paragraphs in a text (e.g., comparison, cause/effect, </a:t>
                      </a:r>
                    </a:p>
                    <a:p>
                      <a:r>
                        <a:rPr lang="en-US" dirty="0" smtClean="0"/>
                        <a:t>first/second/third in a sequence).</a:t>
                      </a:r>
                    </a:p>
                    <a:p>
                      <a:r>
                        <a:rPr lang="en-US" dirty="0" smtClean="0"/>
                        <a:t>RI.3.9 Compare and contrast the most important points and key details presented in two texts on the same topic.</a:t>
                      </a:r>
                    </a:p>
                    <a:p>
                      <a:r>
                        <a:rPr lang="en-US" dirty="0" smtClean="0"/>
                        <a:t>W.3.1 Write opinion pieces on topics or texts, supporting a point of view with reasons.</a:t>
                      </a:r>
                    </a:p>
                    <a:p>
                      <a:r>
                        <a:rPr lang="en-US" dirty="0" smtClean="0"/>
                        <a:t>W.3.7 Conduct short research projects that build knowledge about a topic.</a:t>
                      </a:r>
                    </a:p>
                    <a:p>
                      <a:r>
                        <a:rPr lang="en-US" dirty="0" smtClean="0"/>
                        <a:t>W.3.8 Recall information from experiences or gather information from print and digital sources; take brief notes on sources and </a:t>
                      </a:r>
                    </a:p>
                    <a:p>
                      <a:r>
                        <a:rPr lang="en-US" dirty="0" smtClean="0"/>
                        <a:t>sort evidence into provided categories</a:t>
                      </a:r>
                      <a:endParaRPr lang="en-US" dirty="0"/>
                    </a:p>
                  </a:txBody>
                  <a:tcPr/>
                </a:tc>
                <a:tc>
                  <a:txBody>
                    <a:bodyPr/>
                    <a:lstStyle/>
                    <a:p>
                      <a:r>
                        <a:rPr lang="en-US" dirty="0" smtClean="0"/>
                        <a:t>                                           </a:t>
                      </a:r>
                      <a:endParaRPr lang="en-US" dirty="0"/>
                    </a:p>
                  </a:txBody>
                  <a:tcPr/>
                </a:tc>
              </a:tr>
            </a:tbl>
          </a:graphicData>
        </a:graphic>
      </p:graphicFrame>
      <p:pic>
        <p:nvPicPr>
          <p:cNvPr id="4" name="Picture 2" descr="http://ecx.images-amazon.com/images/I/51Y3BAGXXRL._SL500_AA300_.jpg"/>
          <p:cNvPicPr>
            <a:picLocks noChangeAspect="1" noChangeArrowheads="1"/>
          </p:cNvPicPr>
          <p:nvPr/>
        </p:nvPicPr>
        <p:blipFill>
          <a:blip r:embed="rId5" cstate="print"/>
          <a:srcRect l="15152" r="15151"/>
          <a:stretch>
            <a:fillRect/>
          </a:stretch>
        </p:blipFill>
        <p:spPr bwMode="auto">
          <a:xfrm>
            <a:off x="4953000" y="990600"/>
            <a:ext cx="1009073" cy="1447800"/>
          </a:xfrm>
          <a:prstGeom prst="rect">
            <a:avLst/>
          </a:prstGeom>
          <a:noFill/>
        </p:spPr>
      </p:pic>
      <p:pic>
        <p:nvPicPr>
          <p:cNvPr id="5" name="Picture 2" descr="http://ecx.images-amazon.com/images/I/51CNHM31NNL._SY344_BO1,204,203,200_.jpg"/>
          <p:cNvPicPr>
            <a:picLocks noChangeAspect="1" noChangeArrowheads="1"/>
          </p:cNvPicPr>
          <p:nvPr/>
        </p:nvPicPr>
        <p:blipFill>
          <a:blip r:embed="rId6" cstate="print"/>
          <a:srcRect/>
          <a:stretch>
            <a:fillRect/>
          </a:stretch>
        </p:blipFill>
        <p:spPr bwMode="auto">
          <a:xfrm>
            <a:off x="4953000" y="2743200"/>
            <a:ext cx="967695" cy="1449449"/>
          </a:xfrm>
          <a:prstGeom prst="rect">
            <a:avLst/>
          </a:prstGeom>
          <a:noFill/>
        </p:spPr>
      </p:pic>
      <p:pic>
        <p:nvPicPr>
          <p:cNvPr id="6" name="Picture 8" descr="http://bi.hcpdts.com/page/750/EwIaWqDxBJPJUu7rJh2VzUYdLxYL976fseq9lAM80wTl+pDL14wdGFL3HP9J!2Y45UPGTzggKw7n60FUa3bBPjXvzzYrM5oSQxk85h+1YRW8+9fECAwm7A9HRblQj4mx/UrP4fwuq1G3L+lCQHXVjJ4WD9n1O4!fHVzU32t1zotb2XltGqt5NH08Zg1lv!rMx0rUDeeqoUwC9Vrx87vEQ1NLM5iqCeGcqO9+QsiFrvK0="/>
          <p:cNvPicPr>
            <a:picLocks noChangeAspect="1" noChangeArrowheads="1"/>
          </p:cNvPicPr>
          <p:nvPr/>
        </p:nvPicPr>
        <p:blipFill>
          <a:blip r:embed="rId7" cstate="print"/>
          <a:srcRect/>
          <a:stretch>
            <a:fillRect/>
          </a:stretch>
        </p:blipFill>
        <p:spPr bwMode="auto">
          <a:xfrm>
            <a:off x="5029200" y="4572000"/>
            <a:ext cx="910717" cy="1352550"/>
          </a:xfrm>
          <a:prstGeom prst="rect">
            <a:avLst/>
          </a:prstGeom>
          <a:noFill/>
        </p:spPr>
      </p:pic>
      <p:pic>
        <p:nvPicPr>
          <p:cNvPr id="7" name="Picture 10" descr="http://ecx.images-amazon.com/images/I/51FTM8PZ8AL._SY344_BO1,204,203,200_.jpg"/>
          <p:cNvPicPr>
            <a:picLocks noChangeAspect="1" noChangeArrowheads="1"/>
          </p:cNvPicPr>
          <p:nvPr/>
        </p:nvPicPr>
        <p:blipFill>
          <a:blip r:embed="rId8" cstate="print"/>
          <a:srcRect/>
          <a:stretch>
            <a:fillRect/>
          </a:stretch>
        </p:blipFill>
        <p:spPr bwMode="auto">
          <a:xfrm>
            <a:off x="6019800" y="990600"/>
            <a:ext cx="904435" cy="1354696"/>
          </a:xfrm>
          <a:prstGeom prst="rect">
            <a:avLst/>
          </a:prstGeom>
          <a:noFill/>
        </p:spPr>
      </p:pic>
      <p:pic>
        <p:nvPicPr>
          <p:cNvPr id="8" name="Picture 14" descr="http://ecx.images-amazon.com/images/I/51sj4-iVjZL._SY344_BO1,204,203,200_.jpg"/>
          <p:cNvPicPr>
            <a:picLocks noChangeAspect="1" noChangeArrowheads="1"/>
          </p:cNvPicPr>
          <p:nvPr/>
        </p:nvPicPr>
        <p:blipFill>
          <a:blip r:embed="rId9" cstate="print"/>
          <a:srcRect/>
          <a:stretch>
            <a:fillRect/>
          </a:stretch>
        </p:blipFill>
        <p:spPr bwMode="auto">
          <a:xfrm>
            <a:off x="6019800" y="2743200"/>
            <a:ext cx="915721" cy="1371600"/>
          </a:xfrm>
          <a:prstGeom prst="rect">
            <a:avLst/>
          </a:prstGeom>
          <a:noFill/>
        </p:spPr>
      </p:pic>
      <p:pic>
        <p:nvPicPr>
          <p:cNvPr id="9" name="Picture 8" descr="http://ecx.images-amazon.com/images/I/51Q1s9BnAcL.jpg"/>
          <p:cNvPicPr>
            <a:picLocks noChangeAspect="1" noChangeArrowheads="1"/>
          </p:cNvPicPr>
          <p:nvPr/>
        </p:nvPicPr>
        <p:blipFill>
          <a:blip r:embed="rId10" cstate="print"/>
          <a:srcRect/>
          <a:stretch>
            <a:fillRect/>
          </a:stretch>
        </p:blipFill>
        <p:spPr bwMode="auto">
          <a:xfrm>
            <a:off x="6096000" y="4648200"/>
            <a:ext cx="991743" cy="1194871"/>
          </a:xfrm>
          <a:prstGeom prst="rect">
            <a:avLst/>
          </a:prstGeom>
          <a:noFill/>
          <a:ln>
            <a:solidFill>
              <a:schemeClr val="accent1"/>
            </a:solidFill>
          </a:ln>
        </p:spPr>
      </p:pic>
      <p:grpSp>
        <p:nvGrpSpPr>
          <p:cNvPr id="10" name="Group 2"/>
          <p:cNvGrpSpPr>
            <a:grpSpLocks/>
          </p:cNvGrpSpPr>
          <p:nvPr/>
        </p:nvGrpSpPr>
        <p:grpSpPr bwMode="auto">
          <a:xfrm>
            <a:off x="7391400" y="2057400"/>
            <a:ext cx="1577975" cy="1606550"/>
            <a:chOff x="4733" y="9880"/>
            <a:chExt cx="2486" cy="2531"/>
          </a:xfrm>
        </p:grpSpPr>
        <p:sp>
          <p:nvSpPr>
            <p:cNvPr id="11" name="Oval 3"/>
            <p:cNvSpPr>
              <a:spLocks noChangeArrowheads="1"/>
            </p:cNvSpPr>
            <p:nvPr/>
          </p:nvSpPr>
          <p:spPr bwMode="auto">
            <a:xfrm>
              <a:off x="4733" y="9880"/>
              <a:ext cx="2486" cy="2531"/>
            </a:xfrm>
            <a:prstGeom prst="ellipse">
              <a:avLst/>
            </a:prstGeom>
            <a:solidFill>
              <a:srgbClr val="F7964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Text Box 4"/>
            <p:cNvSpPr txBox="1">
              <a:spLocks noChangeArrowheads="1"/>
            </p:cNvSpPr>
            <p:nvPr/>
          </p:nvSpPr>
          <p:spPr bwMode="auto">
            <a:xfrm>
              <a:off x="4885" y="1034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DIVIDE</a:t>
              </a:r>
              <a:r>
                <a:rPr kumimoji="0" lang="en-US" sz="1200" b="1" i="0" u="none" strike="noStrike" cap="none" normalizeH="0" baseline="0" dirty="0" smtClean="0">
                  <a:ln>
                    <a:noFill/>
                  </a:ln>
                  <a:solidFill>
                    <a:schemeClr val="tx1"/>
                  </a:solidFill>
                  <a:effectLst/>
                  <a:latin typeface="Calibri" pitchFamily="34" charset="0"/>
                  <a:cs typeface="Arial" pitchFamily="34" charset="0"/>
                </a:rPr>
                <a:t> the unit into weeks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DISTRIBUTE </a:t>
              </a:r>
              <a:r>
                <a:rPr kumimoji="0" lang="en-US" sz="1200" b="1" i="0" u="none" strike="noStrike" cap="none" normalizeH="0" baseline="0" dirty="0" smtClean="0">
                  <a:ln>
                    <a:noFill/>
                  </a:ln>
                  <a:solidFill>
                    <a:schemeClr val="tx1"/>
                  </a:solidFill>
                  <a:effectLst/>
                  <a:latin typeface="Calibri" pitchFamily="34" charset="0"/>
                  <a:cs typeface="Arial" pitchFamily="34" charset="0"/>
                </a:rPr>
                <a:t>the 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3" name="~PP3773.WAV">
            <a:hlinkClick r:id="" action="ppaction://media"/>
          </p:cNvPr>
          <p:cNvPicPr>
            <a:picLocks noRot="1" noChangeAspect="1"/>
          </p:cNvPicPr>
          <p:nvPr>
            <a:wavAudioFile r:embed="rId1" name="~PP3773.WAV"/>
          </p:nvPr>
        </p:nvPicPr>
        <p:blipFill>
          <a:blip r:embed="rId11" cstate="print"/>
          <a:stretch>
            <a:fillRect/>
          </a:stretch>
        </p:blipFill>
        <p:spPr>
          <a:xfrm>
            <a:off x="8696325" y="6410325"/>
            <a:ext cx="304800" cy="304800"/>
          </a:xfrm>
          <a:prstGeom prst="rect">
            <a:avLst/>
          </a:prstGeom>
        </p:spPr>
      </p:pic>
    </p:spTree>
  </p:cSld>
  <p:clrMapOvr>
    <a:masterClrMapping/>
  </p:clrMapOvr>
  <p:transition advTm="136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xmlns="" val="1671549154"/>
              </p:ext>
            </p:extLst>
          </p:nvPr>
        </p:nvGraphicFramePr>
        <p:xfrm>
          <a:off x="304800" y="304800"/>
          <a:ext cx="8534400" cy="6324600"/>
        </p:xfrm>
        <a:graphic>
          <a:graphicData uri="http://schemas.openxmlformats.org/drawingml/2006/table">
            <a:tbl>
              <a:tblPr firstRow="1" bandRow="1">
                <a:tableStyleId>{5C22544A-7EE6-4342-B048-85BDC9FD1C3A}</a:tableStyleId>
              </a:tblPr>
              <a:tblGrid>
                <a:gridCol w="1386841"/>
                <a:gridCol w="3794759"/>
                <a:gridCol w="3352800"/>
              </a:tblGrid>
              <a:tr h="413336">
                <a:tc>
                  <a:txBody>
                    <a:bodyPr/>
                    <a:lstStyle/>
                    <a:p>
                      <a:r>
                        <a:rPr lang="en-US" dirty="0" smtClean="0"/>
                        <a:t>Weeks</a:t>
                      </a:r>
                      <a:endParaRPr lang="en-US" dirty="0"/>
                    </a:p>
                  </a:txBody>
                  <a:tcPr/>
                </a:tc>
                <a:tc>
                  <a:txBody>
                    <a:bodyPr/>
                    <a:lstStyle/>
                    <a:p>
                      <a:r>
                        <a:rPr lang="en-US" dirty="0" smtClean="0"/>
                        <a:t>Standards</a:t>
                      </a:r>
                      <a:endParaRPr lang="en-US" dirty="0"/>
                    </a:p>
                  </a:txBody>
                  <a:tcPr/>
                </a:tc>
                <a:tc>
                  <a:txBody>
                    <a:bodyPr/>
                    <a:lstStyle/>
                    <a:p>
                      <a:r>
                        <a:rPr lang="en-US" dirty="0" smtClean="0"/>
                        <a:t>ART</a:t>
                      </a:r>
                      <a:endParaRPr lang="en-US" dirty="0"/>
                    </a:p>
                  </a:txBody>
                  <a:tcPr/>
                </a:tc>
              </a:tr>
              <a:tr h="5911264">
                <a:tc>
                  <a:txBody>
                    <a:bodyPr/>
                    <a:lstStyle/>
                    <a:p>
                      <a:r>
                        <a:rPr lang="en-US" dirty="0" smtClean="0"/>
                        <a:t>5</a:t>
                      </a:r>
                      <a:r>
                        <a:rPr lang="en-US" baseline="0" dirty="0" smtClean="0"/>
                        <a:t> and </a:t>
                      </a:r>
                      <a:r>
                        <a:rPr lang="en-US" dirty="0" smtClean="0"/>
                        <a:t>6</a:t>
                      </a:r>
                      <a:endParaRPr lang="en-US" dirty="0"/>
                    </a:p>
                  </a:txBody>
                  <a:tcPr/>
                </a:tc>
                <a:tc>
                  <a:txBody>
                    <a:bodyPr/>
                    <a:lstStyle/>
                    <a:p>
                      <a:r>
                        <a:rPr lang="en-US" dirty="0" smtClean="0"/>
                        <a:t>RI.3.8 Describe the logical connection between particular sentences and paragraphs in a text (e.g., comparison, cause/effect, first/second/third in a sequence).</a:t>
                      </a:r>
                    </a:p>
                    <a:p>
                      <a:r>
                        <a:rPr lang="en-US" dirty="0" smtClean="0"/>
                        <a:t>RI.3.9 Compare and contrast the most important points and key details presented in two texts on the same topic.</a:t>
                      </a:r>
                    </a:p>
                    <a:p>
                      <a:r>
                        <a:rPr lang="en-US" dirty="0" smtClean="0"/>
                        <a:t>W.3.1 Write opinion pieces on topics or texts, supporting a point of view with reasons.</a:t>
                      </a:r>
                    </a:p>
                    <a:p>
                      <a:r>
                        <a:rPr lang="en-US" dirty="0" smtClean="0"/>
                        <a:t>W.3.7 Conduct short research projects that build knowledge about a topic.</a:t>
                      </a:r>
                    </a:p>
                    <a:p>
                      <a:r>
                        <a:rPr lang="en-US" dirty="0" smtClean="0"/>
                        <a:t>W.3.8 Recall information from experiences or gather information from print and digital sources; take brief notes on sources and </a:t>
                      </a:r>
                    </a:p>
                    <a:p>
                      <a:r>
                        <a:rPr lang="en-US" dirty="0" smtClean="0"/>
                        <a:t>sort evidence into provided categories</a:t>
                      </a:r>
                      <a:endParaRPr lang="en-US" dirty="0"/>
                    </a:p>
                  </a:txBody>
                  <a:tcPr/>
                </a:tc>
                <a:tc>
                  <a:txBody>
                    <a:bodyPr/>
                    <a:lstStyle/>
                    <a:p>
                      <a:r>
                        <a:rPr lang="en-US" dirty="0" smtClean="0"/>
                        <a:t>                                           </a:t>
                      </a:r>
                      <a:endParaRPr lang="en-US" dirty="0"/>
                    </a:p>
                  </a:txBody>
                  <a:tcPr/>
                </a:tc>
              </a:tr>
            </a:tbl>
          </a:graphicData>
        </a:graphic>
      </p:graphicFrame>
      <p:pic>
        <p:nvPicPr>
          <p:cNvPr id="10" name="Picture 9" descr="http://www.reagan.utexas.edu/archives/photographs/large/c49-11.jpg">
            <a:hlinkClick r:id="rId4"/>
          </p:cNvPr>
          <p:cNvPicPr/>
          <p:nvPr/>
        </p:nvPicPr>
        <p:blipFill>
          <a:blip r:embed="rId5" cstate="print"/>
          <a:srcRect/>
          <a:stretch>
            <a:fillRect/>
          </a:stretch>
        </p:blipFill>
        <p:spPr bwMode="auto">
          <a:xfrm>
            <a:off x="5715000" y="838200"/>
            <a:ext cx="1438275" cy="1085850"/>
          </a:xfrm>
          <a:prstGeom prst="rect">
            <a:avLst/>
          </a:prstGeom>
          <a:noFill/>
          <a:ln>
            <a:solidFill>
              <a:schemeClr val="accent1"/>
            </a:solidFill>
          </a:ln>
        </p:spPr>
      </p:pic>
      <p:pic>
        <p:nvPicPr>
          <p:cNvPr id="11" name="Picture 10" descr="http://www.hermitagemuseum.org/imgs_En/04/2008/hm4_1_191_3_big.jpg">
            <a:hlinkClick r:id="rId6"/>
          </p:cNvPr>
          <p:cNvPicPr/>
          <p:nvPr/>
        </p:nvPicPr>
        <p:blipFill>
          <a:blip r:embed="rId7" cstate="print"/>
          <a:srcRect/>
          <a:stretch>
            <a:fillRect/>
          </a:stretch>
        </p:blipFill>
        <p:spPr bwMode="auto">
          <a:xfrm>
            <a:off x="6019800" y="2133600"/>
            <a:ext cx="990600" cy="1285875"/>
          </a:xfrm>
          <a:prstGeom prst="rect">
            <a:avLst/>
          </a:prstGeom>
          <a:noFill/>
          <a:ln w="9525">
            <a:solidFill>
              <a:schemeClr val="accent1"/>
            </a:solidFill>
            <a:miter lim="800000"/>
            <a:headEnd/>
            <a:tailEnd/>
          </a:ln>
        </p:spPr>
      </p:pic>
      <p:pic>
        <p:nvPicPr>
          <p:cNvPr id="12" name="il_fi" descr="http://1.bp.blogspot.com/_VoFM4aW7x9A/TKvZOpIdm5I/AAAAAAAADfU/yh91Jr1SlpA/s1600/John_F_Kennedy_Official_Portrait.jpg">
            <a:hlinkClick r:id="rId8"/>
          </p:cNvPr>
          <p:cNvPicPr/>
          <p:nvPr/>
        </p:nvPicPr>
        <p:blipFill>
          <a:blip r:embed="rId9" cstate="print"/>
          <a:srcRect/>
          <a:stretch>
            <a:fillRect/>
          </a:stretch>
        </p:blipFill>
        <p:spPr bwMode="auto">
          <a:xfrm>
            <a:off x="7543800" y="2590800"/>
            <a:ext cx="1002030" cy="1495425"/>
          </a:xfrm>
          <a:prstGeom prst="rect">
            <a:avLst/>
          </a:prstGeom>
          <a:noFill/>
          <a:ln w="9525">
            <a:solidFill>
              <a:schemeClr val="accent1"/>
            </a:solidFill>
            <a:miter lim="800000"/>
            <a:headEnd/>
            <a:tailEnd/>
          </a:ln>
        </p:spPr>
      </p:pic>
      <p:pic>
        <p:nvPicPr>
          <p:cNvPr id="13" name="il_fi" descr="http://edu.warhol.org/Images/rauschenberg.jpg">
            <a:hlinkClick r:id="rId10"/>
          </p:cNvPr>
          <p:cNvPicPr/>
          <p:nvPr/>
        </p:nvPicPr>
        <p:blipFill>
          <a:blip r:embed="rId11" cstate="print"/>
          <a:srcRect/>
          <a:stretch>
            <a:fillRect/>
          </a:stretch>
        </p:blipFill>
        <p:spPr bwMode="auto">
          <a:xfrm>
            <a:off x="7620000" y="4267200"/>
            <a:ext cx="1008380" cy="1428750"/>
          </a:xfrm>
          <a:prstGeom prst="rect">
            <a:avLst/>
          </a:prstGeom>
          <a:noFill/>
          <a:ln w="9525">
            <a:solidFill>
              <a:schemeClr val="accent1"/>
            </a:solidFill>
            <a:miter lim="800000"/>
            <a:headEnd/>
            <a:tailEnd/>
          </a:ln>
        </p:spPr>
      </p:pic>
      <p:pic>
        <p:nvPicPr>
          <p:cNvPr id="36866" name="Picture 2" descr="http://graphics8.nytimes.com/images/blogs/themoment/posts/inaug1.jpg"/>
          <p:cNvPicPr>
            <a:picLocks noChangeAspect="1" noChangeArrowheads="1"/>
          </p:cNvPicPr>
          <p:nvPr/>
        </p:nvPicPr>
        <p:blipFill>
          <a:blip r:embed="rId12" cstate="print"/>
          <a:srcRect/>
          <a:stretch>
            <a:fillRect/>
          </a:stretch>
        </p:blipFill>
        <p:spPr bwMode="auto">
          <a:xfrm>
            <a:off x="5791200" y="3581400"/>
            <a:ext cx="1549628" cy="1277653"/>
          </a:xfrm>
          <a:prstGeom prst="rect">
            <a:avLst/>
          </a:prstGeom>
          <a:noFill/>
        </p:spPr>
      </p:pic>
      <p:sp>
        <p:nvSpPr>
          <p:cNvPr id="36868" name="AutoShape 4" descr="data:image/jpeg;base64,/9j/4AAQSkZJRgABAQAAAQABAAD/2wCEAAkGBxQTEhQUEhQUFBUVGBYXFRQUFBcXFBcXFBgXFxcUFRQYHCggGBolHBQUITEhJSkrLi4uFx8zODMsNygtLisBCgoKBQUFDgUFDisZExkrKysrKysrKysrKysrKysrKysrKysrKysrKysrKysrKysrKysrKysrKysrKysrKysrK//AABEIAOYA2wMBIgACEQEDEQH/xAAbAAABBQEBAAAAAAAAAAAAAAAFAQIDBAYAB//EADsQAAECBAIGBwUIAwEBAAAAAAEAAgMEESEFMRIiQVFhcQYTgZGhsfAjMnKywRQkUmKC0eHxM0LSFXP/xAAUAQEAAAAAAAAAAAAAAAAAAAAA/8QAFBEBAAAAAAAAAAAAAAAAAAAAAP/aAAwDAQACEQMRAD8A0eAzA6tvJGWzCz+CSh0G8kchyRQXYUcKcPqqMKTNUQgye9AobZQq66CAFUIQIsr0vb7h/N5j+Fq6IJ0ildNnw63PRBsg8d6RD2ruzyCEORrpMPbOHw+QQVyBjioqp5TCg6q5ycAmFAqRIuQKCnJrU4hA0lJVLRIg1XQl3tW/EPFerNK8k6GH2zPjZ4kL1pgsgdpIjKOshTir0qbILpcqs0+yc56H4hEICDM9JHihXm8z7x5rcY9HNCsHMO1ig986PtHVt5I0wBZzAo/s28kYZGQXwQla8qp1iVsQoLEdxA/lUyVO+ISNiqaSCWqH4mdR/BrvBpKtl6pzesC38Qp31H7oPFukp9u/s+UIO5GulcAsmYjTsp3aIoUDcUDXJhKVyYCglhKOKLlSDJMmf4QRlcUwuShyCWCLqSKFHAy71K4oG6Fio6KZhsoQg0PQ7/PD/wDpD+ZevbKLx7om6kZp3OYe4r17StdA1xRCSFQhb3K9h0XVKC/1YQ/EW2Ur4pVKbiEhBjOkLbFYGP7xXoPSEWK8+j+8UHtOCOOgEahxENwaUPVjkiYlDvQWGRRvSiYbvHeoGyR4dysMl3cEDzFBBoqmkrUSGQDl5Kg9yCRxVWM6/YpOssqUd9+wIPLunh+9xOTPkasw8rR9Oz97icdD5GrNOKBtU0bFxKaHIJ3nZy8E2IbJoeldkggcUlUhKcy6Cy00CWqSqYSgkDvqonC6eCmON+5Ab6NmkQc2+a9ec7zXjmAu1+7zXr0Xb2oOc+yv4VQg9iDuNlbw2KRVAZiQWlUZyVFM1O2Yrl5KvORTRBkOkECgN155MN1jzW+6QON1gY51jzQe8YNHHVhE2xlnMKdqBF4MRARbFUjYqrNcnoJJh9igrzdFIxseRQp6BsQqpGdfu8P6U8Vyoxol0HmfTh33p/JnyNWcctB02d96fyZ8rVnC5A1xUbinvUdUEkK6lfkqzSpIkSoQR0SgUyK4tStH1QWGpHrmPqKbU3M+CB7WpsZnmp2NSR22QW8Cdr9le5ewuPl5rxzBhrdn1C9ih3HYEFeIM1Ph58VBFKdKV/1pXigKsaRsBTJrJPlYlr07FJMtBCDFY7cFefxxrHmvRsfh2K87mBrHmg9nwhmoEVhQVUwYDqwibKbkCaNE5LUJdIIEiuseSERHIlNu1TRBnvQJEcqEw7W7FYe9UZp1x+nzKDzrpmfvMT9HyBZ9xR3pg77w/wDR8rUAKBCVGnFIECUVuTgB2eVVWCvYftQWocoz8O/aVWxCEABQAeCKQ2W7FVnYdbcvBAHHalh5p4gO3W4pkPMILzSnRsjy/lJofROjEXqgkwc6x5fsvXoR1fW5eP4S7X9cF6vJxtRvFo8gg6KpsPd/W9V4r0kvGDa7PQQH4T+CWO+yES+JNrc93BOm8UaGoBWPmxXnMydY81sMaxMEFYaNFq4oPdcLd7MK5DehmFO1Ar4cgskneuB41UbXJ1UEU4LFCS5FZn3TyKDuKCOK/wBcVVjirhXbTzIU8RV4xo8V2CvcahB5z0xH3l/6flagARzpW+sw88G/I1A0COSAJXJGoHwn02AohLxGbAR4oaAiODRWtitL2hzaioKAgYzQO7eqsebaL0J9cURZHY2JpgNILnamVBRtD4ITPkFxoNpKCpMTJNshuCghm65wTW2KAn1lO3vUcy6oTobRn49iSZApVA/CzrBeqSZ9m34W+QXlWG+92FeoSbvZs+BnyhBYmHW7v6UUvA0g5uXK25Oea9qfhzqHOiCpK4K+t31/UVZm8LFL0HaiwpU07bKjiAJCDIYvJgA3CxsVtythjINCsfFNyg9rwuJqBX2kLLYZPkNCINxA8EBzrE/TQQT/AAqpoeIilKILsxFseSFEqWLNDRJ2ZbrmyqOiIFiO81Tmjf8ASpq7VVm35fD9UHnvSgfeIn6PkagzSjHSc/eIm7V+RqDbUClOr6opJbR0hp10a3pStOFbLXy2CSkdo6mNoPoPZxaXPMfSqDGshVVmFAIPHctbJdFnuJ/xto4i720tnQDipo/RvqwXOiwq7AHa26gFEGXY8U700S5IrkKZ89y0H/nMGsaGpPxc/HwVebbalzTKpvyQZ2NABdStCdnPgkiSZGyvI/wrsIVNe7tU0W1kAcRKb1z4mkeAUs5D2+tyrNKAjI00hmvSJJ/s4fwN8gvMJN+sF6PhsWsOH8I8BRBeL6DvUuFuq7s+ioxn+Snwl+vTZ/aA7ojcO5RzrbKQFRTb9VBj8dbYrDxRcrc44bFYeN7xQer4ZBGgFf8AsbTdD8LmG6AV4xRRBxkG5J7JAbz3n900TQSiaByQUsThmga3YdI8gcvBUoL734qSJM6TohGy22nrNUWRb5oLcWIoJp9x8NPNNiRNbuUc2+45fUoMN0i/zv8A0/I1CET6RO9u/s+VqGwRVwQP0Ccqq3CgmtvH1yV+Twt8X3BSmZrRo5lPjSD2GjSXkHNgNB+o00stnFAPhx6HjfwVuBOnbupXaKpkKTeP9aba6BceSLYb0ddFDiSWXF3NoDtNGhBegHTDSN2zfkfIqw7DmOhxTpViV0GsyDSbaTjtoCTQbtq6cYyTgFvWVe4ilrmlKin4e1DZWOXOLhUtcTehIAqa1plsNTxQKzCgC1rngFxo2xIqNlbU/reoG4PEJcA2uiTUjK1rV8lciSri6G1tXGtRW9DStzXKy0ctLPA1twoK3rSprsz4oMDikg6GaPFCQLVra+5BorKFbHpU3ImoIOjQjMb/AETmslOUFDxKDpR2sO3yW9wqN7NnwfUrzyWI0h+622GvpDZy+pQEftCmw6KdLVzrZUDkpZGLokHdVBpYDom7vKdOB+jkFHKT4Oz1xUs1M2QZPGmP0TVYmLWpW4xiZqCFi451ig9Fw06oREPshUg7VCudYgn0gVHEfogurWgKiMVVMQi6tN6BIUb2Z3mp/vuVNkW6uRGUYQNg+iG6V0E5iXTo7607e6qrl66I7LkgyHSD/O/s+UJMDkusiUOQueQTsbZWO+n5flajeDyPVsq4G9NKmZ/KOHmgvTUdkNlKCgpbfTdxSPNgcq3I7AfqhE8wueC06V/dILaA8DssrsebqNIihpRw3VKC5BiWUkviESHVtQQXWJ2cKbLlCYUyNhVqXBdSx2ngUFXGITn1JdXMgcygkvMuYaZEA0Nc67PNa8SBcKmo4fwELxvCxol1DpWJI4Z2QWui82et0or82kMGlYuPDZYeqrSxcTFSK8f5Xl8MPadIVoCLjYcx5K7/AOuRTR1TWpue3P8AtBo8dxJsSCQKG/OhrvWKnHVU0xPVqATQ3pnfntVB76oJpV2sPWdltsOfWG3t+YrDSx1hzC2WFf428z5oCBcpJW5AULxTuUko6ju5AclWgKzNZKlBi3U8xE1UGdxZuayEb3itbij7FZGN7xQbaQj6ourJmVm5WC/RFCVKYETig0UOZrvVWPEq8D1b0VRkWObUurbJQaxdm7PL0EB+O/VPI+SDh10n2evvE2vclNB+qCSvknv2ch5qBzuKeXII5GTaYr4jgCagNB4NFXeuKvxX5DeqkGPRwHPyqo48cCz/AHTt3HjwKB0WJbcVRm4j7lorsc076ef9hTPaRYuDmnIk6w27bOF1SMctJGZGyvvMGY5jMFAMjxnQzouF8wQbEbwdqLYTPOiOa05NoScjnlb1mq06A9oNbG7Hbic2nn59qkwSgFP9q1Ipegt65oNvAcCFVn6Uqq8vGo3tTY0Svf68UAWJNhjjYFhqTQcKm2RBH1VafwxjwHwaXsWg1v8Al48FFiukImk0EgZkZVpfzPerGAwg9jw7IaIPaKVHEFrT3oBE/hToYBcKV4g5ckKK0+KSz2w3NeagOsa1JFKW4ZLLlBLLnWHMLZYQ/UHasXBzHMLXYUdTt/ZATiPr4J0B9+5VXuSQ4l0Gil6Wop5sDRQ6SjZK1PRNVACxIrLRsytBPxc1nIrrlBp5COdEK79pQqSfYK7CcEFiYmKNrtVGTnTc2unT5qKKOAwAX8kF37cSKauRUFUyIRuKbVBMuqmBya4+X1QVXRqRf1Ad7Wq7Mt25g0BrkgMxFpFIG9p8AjkSJUIB800hpZ/qfdd+E7K8EDiRiCQcwfKy0JNbHigGIQ6RDyHkECsj1qNjsxuOdQiGFEuLqnIgE7/7oqks9oOQB5D6hFJR4qc6k1PZZAaa+w9ZKNz9yh0suVUx0XPLLzQBZiKTEN9FoNTe2d1b6PzTRFc0WDxb13oDOzJcSbAV2JkvGLSCNhQbDF3VhOBzF+yqxDkcxGcL4ekDwcECqgfDzWpwt2p2rKsK0uGuo3tQX3u+qaw3UbnJIbroC8pAcMjVWcQLtFRSkU2t4q5Nv1UGPnojtqDPddaTEiCs7EFyg0Eq+wVyFEQ6WdYK0HWQJMRrqXTsqTjdTAhA5z9ye1yiIUoQKSkiP3bk2IVCSgDzzvaHs8gj0KJUDks7PHXPZ5BF5WJqt+FBLE+iCYuKRK7wP2+iOOQfGGe6eY8igsSBhxIZY+gIuDtG9wO3iEzC4ZY9wrW1iDbsVCGzRGkexX8JNdI8vqgLRH+SqT0XRY5Wn037aU22Avu2+BQrGYuqBvPkgDsFbKQM1e/yUcPNG5mEOpYdpJ8UALrDSmxNSuCRAoR7D36qABG5HJBdc9OhvuoCnwygNyUVXJ6JqobIlW546qADOxM0FiG5ROcKEPNygLSuStuNlVlzZTaaBlFI1vFMa5P00ErVIIiquek6xBbL1DEcotNNc/yQDZ01dSn8ojCihrQCRagVWLL1Na0VJ9aoDgmm7CM1BHLXba0v/aowYJzKV0KjTv8AX0QVpqNpE+u0q9KxmMbQnO+VuxDdI1T2NJ7EBds4K23V76eKH4lUu4BRtaQaqwyNU3yIvVBQY26MTL/ZMHPzVSNLUNRknTb9Vo3IBr00BSvak0EEbQi8mbdyGNaiEsUFslOYVFVOaUBaQKuzx1UOkHXV+dOqgzs4UJfmiU45C3m6ArBdZSaSISMkC0KycPCAOCl0kXEi1I6TagDuK7SRN0o3enQ5Jp2+CATVJpI6MLbv8P5ThhDfxeH8oM+TsKaWjctC7CWb/BVY0jDG0+CAO9yQXRQy8P8AN4fsmdSz83ggFOlVJAZohEDCZ+bw/ZcZZn5+9v8AygpObVMZCV4wmfn72/8AKdoM3O7x+yCkBRNeK5q44N3HvSDR/Ce9BQfBCidCRNwG7xTdEbvFAJ0FYgq4YY3JzIQ3IK+knNKt9WNy4MCCSRzV+ddqocH0yUUWZJQUJoXQ9zboq9tVTey6AvJz5AU7sRK5cgT7eUwzxXLkDTNpzJui5cgmE+UonyuXIEM6Ux0eq5cgb1i7SXLkHaSXTXLkHVSaS5cgQuCTSG5cuQcXjck6wbki5B3WDck67guXIO6/gkMxwXLkDev4KN0Ubly5A0xVUfEuuX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0" name="AutoShape 6" descr="data:image/jpeg;base64,/9j/4AAQSkZJRgABAQAAAQABAAD/2wCEAAkGBxQTEhQUEhQUFBUVGBYXFRQUFBcXFBcXFBgXFxcUFRQYHCggGBolHBQUITEhJSkrLi4uFx8zODMsNygtLisBCgoKBQUFDgUFDisZExkrKysrKysrKysrKysrKysrKysrKysrKysrKysrKysrKysrKysrKysrKysrKysrKysrK//AABEIAOYA2wMBIgACEQEDEQH/xAAbAAABBQEBAAAAAAAAAAAAAAAFAQIDBAYAB//EADsQAAECBAIGBwUIAwEBAAAAAAEAAgMEESEFMRIiQVFhcQYTgZGhsfAjMnKywRQkUmKC0eHxM0LSFXP/xAAUAQEAAAAAAAAAAAAAAAAAAAAA/8QAFBEBAAAAAAAAAAAAAAAAAAAAAP/aAAwDAQACEQMRAD8A0eAzA6tvJGWzCz+CSh0G8kchyRQXYUcKcPqqMKTNUQgye9AobZQq66CAFUIQIsr0vb7h/N5j+Fq6IJ0ildNnw63PRBsg8d6RD2ruzyCEORrpMPbOHw+QQVyBjioqp5TCg6q5ycAmFAqRIuQKCnJrU4hA0lJVLRIg1XQl3tW/EPFerNK8k6GH2zPjZ4kL1pgsgdpIjKOshTir0qbILpcqs0+yc56H4hEICDM9JHihXm8z7x5rcY9HNCsHMO1ig986PtHVt5I0wBZzAo/s28kYZGQXwQla8qp1iVsQoLEdxA/lUyVO+ISNiqaSCWqH4mdR/BrvBpKtl6pzesC38Qp31H7oPFukp9u/s+UIO5GulcAsmYjTsp3aIoUDcUDXJhKVyYCglhKOKLlSDJMmf4QRlcUwuShyCWCLqSKFHAy71K4oG6Fio6KZhsoQg0PQ7/PD/wDpD+ZevbKLx7om6kZp3OYe4r17StdA1xRCSFQhb3K9h0XVKC/1YQ/EW2Ur4pVKbiEhBjOkLbFYGP7xXoPSEWK8+j+8UHtOCOOgEahxENwaUPVjkiYlDvQWGRRvSiYbvHeoGyR4dysMl3cEDzFBBoqmkrUSGQDl5Kg9yCRxVWM6/YpOssqUd9+wIPLunh+9xOTPkasw8rR9Oz97icdD5GrNOKBtU0bFxKaHIJ3nZy8E2IbJoeldkggcUlUhKcy6Cy00CWqSqYSgkDvqonC6eCmON+5Ab6NmkQc2+a9ec7zXjmAu1+7zXr0Xb2oOc+yv4VQg9iDuNlbw2KRVAZiQWlUZyVFM1O2Yrl5KvORTRBkOkECgN155MN1jzW+6QON1gY51jzQe8YNHHVhE2xlnMKdqBF4MRARbFUjYqrNcnoJJh9igrzdFIxseRQp6BsQqpGdfu8P6U8Vyoxol0HmfTh33p/JnyNWcctB02d96fyZ8rVnC5A1xUbinvUdUEkK6lfkqzSpIkSoQR0SgUyK4tStH1QWGpHrmPqKbU3M+CB7WpsZnmp2NSR22QW8Cdr9le5ewuPl5rxzBhrdn1C9ih3HYEFeIM1Ph58VBFKdKV/1pXigKsaRsBTJrJPlYlr07FJMtBCDFY7cFefxxrHmvRsfh2K87mBrHmg9nwhmoEVhQVUwYDqwibKbkCaNE5LUJdIIEiuseSERHIlNu1TRBnvQJEcqEw7W7FYe9UZp1x+nzKDzrpmfvMT9HyBZ9xR3pg77w/wDR8rUAKBCVGnFIECUVuTgB2eVVWCvYftQWocoz8O/aVWxCEABQAeCKQ2W7FVnYdbcvBAHHalh5p4gO3W4pkPMILzSnRsjy/lJofROjEXqgkwc6x5fsvXoR1fW5eP4S7X9cF6vJxtRvFo8gg6KpsPd/W9V4r0kvGDa7PQQH4T+CWO+yES+JNrc93BOm8UaGoBWPmxXnMydY81sMaxMEFYaNFq4oPdcLd7MK5DehmFO1Ar4cgskneuB41UbXJ1UEU4LFCS5FZn3TyKDuKCOK/wBcVVjirhXbTzIU8RV4xo8V2CvcahB5z0xH3l/6flagARzpW+sw88G/I1A0COSAJXJGoHwn02AohLxGbAR4oaAiODRWtitL2hzaioKAgYzQO7eqsebaL0J9cURZHY2JpgNILnamVBRtD4ITPkFxoNpKCpMTJNshuCghm65wTW2KAn1lO3vUcy6oTobRn49iSZApVA/CzrBeqSZ9m34W+QXlWG+92FeoSbvZs+BnyhBYmHW7v6UUvA0g5uXK25Oea9qfhzqHOiCpK4K+t31/UVZm8LFL0HaiwpU07bKjiAJCDIYvJgA3CxsVtythjINCsfFNyg9rwuJqBX2kLLYZPkNCINxA8EBzrE/TQQT/AAqpoeIilKILsxFseSFEqWLNDRJ2ZbrmyqOiIFiO81Tmjf8ASpq7VVm35fD9UHnvSgfeIn6PkagzSjHSc/eIm7V+RqDbUClOr6opJbR0hp10a3pStOFbLXy2CSkdo6mNoPoPZxaXPMfSqDGshVVmFAIPHctbJdFnuJ/xto4i720tnQDipo/RvqwXOiwq7AHa26gFEGXY8U700S5IrkKZ89y0H/nMGsaGpPxc/HwVebbalzTKpvyQZ2NABdStCdnPgkiSZGyvI/wrsIVNe7tU0W1kAcRKb1z4mkeAUs5D2+tyrNKAjI00hmvSJJ/s4fwN8gvMJN+sF6PhsWsOH8I8BRBeL6DvUuFuq7s+ioxn+Snwl+vTZ/aA7ojcO5RzrbKQFRTb9VBj8dbYrDxRcrc44bFYeN7xQer4ZBGgFf8AsbTdD8LmG6AV4xRRBxkG5J7JAbz3n900TQSiaByQUsThmga3YdI8gcvBUoL734qSJM6TohGy22nrNUWRb5oLcWIoJp9x8NPNNiRNbuUc2+45fUoMN0i/zv8A0/I1CET6RO9u/s+VqGwRVwQP0Ccqq3CgmtvH1yV+Twt8X3BSmZrRo5lPjSD2GjSXkHNgNB+o00stnFAPhx6HjfwVuBOnbupXaKpkKTeP9aba6BceSLYb0ddFDiSWXF3NoDtNGhBegHTDSN2zfkfIqw7DmOhxTpViV0GsyDSbaTjtoCTQbtq6cYyTgFvWVe4ilrmlKin4e1DZWOXOLhUtcTehIAqa1plsNTxQKzCgC1rngFxo2xIqNlbU/reoG4PEJcA2uiTUjK1rV8lciSri6G1tXGtRW9DStzXKy0ctLPA1twoK3rSprsz4oMDikg6GaPFCQLVra+5BorKFbHpU3ImoIOjQjMb/AETmslOUFDxKDpR2sO3yW9wqN7NnwfUrzyWI0h+622GvpDZy+pQEftCmw6KdLVzrZUDkpZGLokHdVBpYDom7vKdOB+jkFHKT4Oz1xUs1M2QZPGmP0TVYmLWpW4xiZqCFi451ig9Fw06oREPshUg7VCudYgn0gVHEfogurWgKiMVVMQi6tN6BIUb2Z3mp/vuVNkW6uRGUYQNg+iG6V0E5iXTo7607e6qrl66I7LkgyHSD/O/s+UJMDkusiUOQueQTsbZWO+n5flajeDyPVsq4G9NKmZ/KOHmgvTUdkNlKCgpbfTdxSPNgcq3I7AfqhE8wueC06V/dILaA8DssrsebqNIihpRw3VKC5BiWUkviESHVtQQXWJ2cKbLlCYUyNhVqXBdSx2ngUFXGITn1JdXMgcygkvMuYaZEA0Nc67PNa8SBcKmo4fwELxvCxol1DpWJI4Z2QWui82et0or82kMGlYuPDZYeqrSxcTFSK8f5Xl8MPadIVoCLjYcx5K7/AOuRTR1TWpue3P8AtBo8dxJsSCQKG/OhrvWKnHVU0xPVqATQ3pnfntVB76oJpV2sPWdltsOfWG3t+YrDSx1hzC2WFf428z5oCBcpJW5AULxTuUko6ju5AclWgKzNZKlBi3U8xE1UGdxZuayEb3itbij7FZGN7xQbaQj6ourJmVm5WC/RFCVKYETig0UOZrvVWPEq8D1b0VRkWObUurbJQaxdm7PL0EB+O/VPI+SDh10n2evvE2vclNB+qCSvknv2ch5qBzuKeXII5GTaYr4jgCagNB4NFXeuKvxX5DeqkGPRwHPyqo48cCz/AHTt3HjwKB0WJbcVRm4j7lorsc076ef9hTPaRYuDmnIk6w27bOF1SMctJGZGyvvMGY5jMFAMjxnQzouF8wQbEbwdqLYTPOiOa05NoScjnlb1mq06A9oNbG7Hbic2nn59qkwSgFP9q1Ipegt65oNvAcCFVn6Uqq8vGo3tTY0Svf68UAWJNhjjYFhqTQcKm2RBH1VafwxjwHwaXsWg1v8Al48FFiukImk0EgZkZVpfzPerGAwg9jw7IaIPaKVHEFrT3oBE/hToYBcKV4g5ckKK0+KSz2w3NeagOsa1JFKW4ZLLlBLLnWHMLZYQ/UHasXBzHMLXYUdTt/ZATiPr4J0B9+5VXuSQ4l0Gil6Wop5sDRQ6SjZK1PRNVACxIrLRsytBPxc1nIrrlBp5COdEK79pQqSfYK7CcEFiYmKNrtVGTnTc2unT5qKKOAwAX8kF37cSKauRUFUyIRuKbVBMuqmBya4+X1QVXRqRf1Ad7Wq7Mt25g0BrkgMxFpFIG9p8AjkSJUIB800hpZ/qfdd+E7K8EDiRiCQcwfKy0JNbHigGIQ6RDyHkECsj1qNjsxuOdQiGFEuLqnIgE7/7oqks9oOQB5D6hFJR4qc6k1PZZAaa+w9ZKNz9yh0suVUx0XPLLzQBZiKTEN9FoNTe2d1b6PzTRFc0WDxb13oDOzJcSbAV2JkvGLSCNhQbDF3VhOBzF+yqxDkcxGcL4ekDwcECqgfDzWpwt2p2rKsK0uGuo3tQX3u+qaw3UbnJIbroC8pAcMjVWcQLtFRSkU2t4q5Nv1UGPnojtqDPddaTEiCs7EFyg0Eq+wVyFEQ6WdYK0HWQJMRrqXTsqTjdTAhA5z9ye1yiIUoQKSkiP3bk2IVCSgDzzvaHs8gj0KJUDks7PHXPZ5BF5WJqt+FBLE+iCYuKRK7wP2+iOOQfGGe6eY8igsSBhxIZY+gIuDtG9wO3iEzC4ZY9wrW1iDbsVCGzRGkexX8JNdI8vqgLRH+SqT0XRY5Wn037aU22Avu2+BQrGYuqBvPkgDsFbKQM1e/yUcPNG5mEOpYdpJ8UALrDSmxNSuCRAoR7D36qABG5HJBdc9OhvuoCnwygNyUVXJ6JqobIlW546qADOxM0FiG5ROcKEPNygLSuStuNlVlzZTaaBlFI1vFMa5P00ErVIIiquek6xBbL1DEcotNNc/yQDZ01dSn8ojCihrQCRagVWLL1Na0VJ9aoDgmm7CM1BHLXba0v/aowYJzKV0KjTv8AX0QVpqNpE+u0q9KxmMbQnO+VuxDdI1T2NJ7EBds4K23V76eKH4lUu4BRtaQaqwyNU3yIvVBQY26MTL/ZMHPzVSNLUNRknTb9Vo3IBr00BSvak0EEbQi8mbdyGNaiEsUFslOYVFVOaUBaQKuzx1UOkHXV+dOqgzs4UJfmiU45C3m6ArBdZSaSISMkC0KycPCAOCl0kXEi1I6TagDuK7SRN0o3enQ5Jp2+CATVJpI6MLbv8P5ThhDfxeH8oM+TsKaWjctC7CWb/BVY0jDG0+CAO9yQXRQy8P8AN4fsmdSz83ggFOlVJAZohEDCZ+bw/ZcZZn5+9v8AygpObVMZCV4wmfn72/8AKdoM3O7x+yCkBRNeK5q44N3HvSDR/Ce9BQfBCidCRNwG7xTdEbvFAJ0FYgq4YY3JzIQ3IK+knNKt9WNy4MCCSRzV+ddqocH0yUUWZJQUJoXQ9zboq9tVTey6AvJz5AU7sRK5cgT7eUwzxXLkDTNpzJui5cgmE+UonyuXIEM6Ux0eq5cgb1i7SXLkHaSXTXLkHVSaS5cgQuCTSG5cuQcXjck6wbki5B3WDck67guXIO6/gkMxwXLkDev4KN0Ubly5A0xVUfEuuX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2" name="AutoShape 8" descr="data:image/jpeg;base64,/9j/4AAQSkZJRgABAQAAAQABAAD/2wCEAAkGBxQTEhQUEhQUFBUVGBYXFRQUFBcXFBcXFBgXFxcUFRQYHCggGBolHBQUITEhJSkrLi4uFx8zODMsNygtLisBCgoKBQUFDgUFDisZExkrKysrKysrKysrKysrKysrKysrKysrKysrKysrKysrKysrKysrKysrKysrKysrKysrK//AABEIAOYA2wMBIgACEQEDEQH/xAAbAAABBQEBAAAAAAAAAAAAAAAFAQIDBAYAB//EADsQAAECBAIGBwUIAwEBAAAAAAEAAgMEESEFMRIiQVFhcQYTgZGhsfAjMnKywRQkUmKC0eHxM0LSFXP/xAAUAQEAAAAAAAAAAAAAAAAAAAAA/8QAFBEBAAAAAAAAAAAAAAAAAAAAAP/aAAwDAQACEQMRAD8A0eAzA6tvJGWzCz+CSh0G8kchyRQXYUcKcPqqMKTNUQgye9AobZQq66CAFUIQIsr0vb7h/N5j+Fq6IJ0ildNnw63PRBsg8d6RD2ruzyCEORrpMPbOHw+QQVyBjioqp5TCg6q5ycAmFAqRIuQKCnJrU4hA0lJVLRIg1XQl3tW/EPFerNK8k6GH2zPjZ4kL1pgsgdpIjKOshTir0qbILpcqs0+yc56H4hEICDM9JHihXm8z7x5rcY9HNCsHMO1ig986PtHVt5I0wBZzAo/s28kYZGQXwQla8qp1iVsQoLEdxA/lUyVO+ISNiqaSCWqH4mdR/BrvBpKtl6pzesC38Qp31H7oPFukp9u/s+UIO5GulcAsmYjTsp3aIoUDcUDXJhKVyYCglhKOKLlSDJMmf4QRlcUwuShyCWCLqSKFHAy71K4oG6Fio6KZhsoQg0PQ7/PD/wDpD+ZevbKLx7om6kZp3OYe4r17StdA1xRCSFQhb3K9h0XVKC/1YQ/EW2Ur4pVKbiEhBjOkLbFYGP7xXoPSEWK8+j+8UHtOCOOgEahxENwaUPVjkiYlDvQWGRRvSiYbvHeoGyR4dysMl3cEDzFBBoqmkrUSGQDl5Kg9yCRxVWM6/YpOssqUd9+wIPLunh+9xOTPkasw8rR9Oz97icdD5GrNOKBtU0bFxKaHIJ3nZy8E2IbJoeldkggcUlUhKcy6Cy00CWqSqYSgkDvqonC6eCmON+5Ab6NmkQc2+a9ec7zXjmAu1+7zXr0Xb2oOc+yv4VQg9iDuNlbw2KRVAZiQWlUZyVFM1O2Yrl5KvORTRBkOkECgN155MN1jzW+6QON1gY51jzQe8YNHHVhE2xlnMKdqBF4MRARbFUjYqrNcnoJJh9igrzdFIxseRQp6BsQqpGdfu8P6U8Vyoxol0HmfTh33p/JnyNWcctB02d96fyZ8rVnC5A1xUbinvUdUEkK6lfkqzSpIkSoQR0SgUyK4tStH1QWGpHrmPqKbU3M+CB7WpsZnmp2NSR22QW8Cdr9le5ewuPl5rxzBhrdn1C9ih3HYEFeIM1Ph58VBFKdKV/1pXigKsaRsBTJrJPlYlr07FJMtBCDFY7cFefxxrHmvRsfh2K87mBrHmg9nwhmoEVhQVUwYDqwibKbkCaNE5LUJdIIEiuseSERHIlNu1TRBnvQJEcqEw7W7FYe9UZp1x+nzKDzrpmfvMT9HyBZ9xR3pg77w/wDR8rUAKBCVGnFIECUVuTgB2eVVWCvYftQWocoz8O/aVWxCEABQAeCKQ2W7FVnYdbcvBAHHalh5p4gO3W4pkPMILzSnRsjy/lJofROjEXqgkwc6x5fsvXoR1fW5eP4S7X9cF6vJxtRvFo8gg6KpsPd/W9V4r0kvGDa7PQQH4T+CWO+yES+JNrc93BOm8UaGoBWPmxXnMydY81sMaxMEFYaNFq4oPdcLd7MK5DehmFO1Ar4cgskneuB41UbXJ1UEU4LFCS5FZn3TyKDuKCOK/wBcVVjirhXbTzIU8RV4xo8V2CvcahB5z0xH3l/6flagARzpW+sw88G/I1A0COSAJXJGoHwn02AohLxGbAR4oaAiODRWtitL2hzaioKAgYzQO7eqsebaL0J9cURZHY2JpgNILnamVBRtD4ITPkFxoNpKCpMTJNshuCghm65wTW2KAn1lO3vUcy6oTobRn49iSZApVA/CzrBeqSZ9m34W+QXlWG+92FeoSbvZs+BnyhBYmHW7v6UUvA0g5uXK25Oea9qfhzqHOiCpK4K+t31/UVZm8LFL0HaiwpU07bKjiAJCDIYvJgA3CxsVtythjINCsfFNyg9rwuJqBX2kLLYZPkNCINxA8EBzrE/TQQT/AAqpoeIilKILsxFseSFEqWLNDRJ2ZbrmyqOiIFiO81Tmjf8ASpq7VVm35fD9UHnvSgfeIn6PkagzSjHSc/eIm7V+RqDbUClOr6opJbR0hp10a3pStOFbLXy2CSkdo6mNoPoPZxaXPMfSqDGshVVmFAIPHctbJdFnuJ/xto4i720tnQDipo/RvqwXOiwq7AHa26gFEGXY8U700S5IrkKZ89y0H/nMGsaGpPxc/HwVebbalzTKpvyQZ2NABdStCdnPgkiSZGyvI/wrsIVNe7tU0W1kAcRKb1z4mkeAUs5D2+tyrNKAjI00hmvSJJ/s4fwN8gvMJN+sF6PhsWsOH8I8BRBeL6DvUuFuq7s+ioxn+Snwl+vTZ/aA7ojcO5RzrbKQFRTb9VBj8dbYrDxRcrc44bFYeN7xQer4ZBGgFf8AsbTdD8LmG6AV4xRRBxkG5J7JAbz3n900TQSiaByQUsThmga3YdI8gcvBUoL734qSJM6TohGy22nrNUWRb5oLcWIoJp9x8NPNNiRNbuUc2+45fUoMN0i/zv8A0/I1CET6RO9u/s+VqGwRVwQP0Ccqq3CgmtvH1yV+Twt8X3BSmZrRo5lPjSD2GjSXkHNgNB+o00stnFAPhx6HjfwVuBOnbupXaKpkKTeP9aba6BceSLYb0ddFDiSWXF3NoDtNGhBegHTDSN2zfkfIqw7DmOhxTpViV0GsyDSbaTjtoCTQbtq6cYyTgFvWVe4ilrmlKin4e1DZWOXOLhUtcTehIAqa1plsNTxQKzCgC1rngFxo2xIqNlbU/reoG4PEJcA2uiTUjK1rV8lciSri6G1tXGtRW9DStzXKy0ctLPA1twoK3rSprsz4oMDikg6GaPFCQLVra+5BorKFbHpU3ImoIOjQjMb/AETmslOUFDxKDpR2sO3yW9wqN7NnwfUrzyWI0h+622GvpDZy+pQEftCmw6KdLVzrZUDkpZGLokHdVBpYDom7vKdOB+jkFHKT4Oz1xUs1M2QZPGmP0TVYmLWpW4xiZqCFi451ig9Fw06oREPshUg7VCudYgn0gVHEfogurWgKiMVVMQi6tN6BIUb2Z3mp/vuVNkW6uRGUYQNg+iG6V0E5iXTo7607e6qrl66I7LkgyHSD/O/s+UJMDkusiUOQueQTsbZWO+n5flajeDyPVsq4G9NKmZ/KOHmgvTUdkNlKCgpbfTdxSPNgcq3I7AfqhE8wueC06V/dILaA8DssrsebqNIihpRw3VKC5BiWUkviESHVtQQXWJ2cKbLlCYUyNhVqXBdSx2ngUFXGITn1JdXMgcygkvMuYaZEA0Nc67PNa8SBcKmo4fwELxvCxol1DpWJI4Z2QWui82et0or82kMGlYuPDZYeqrSxcTFSK8f5Xl8MPadIVoCLjYcx5K7/AOuRTR1TWpue3P8AtBo8dxJsSCQKG/OhrvWKnHVU0xPVqATQ3pnfntVB76oJpV2sPWdltsOfWG3t+YrDSx1hzC2WFf428z5oCBcpJW5AULxTuUko6ju5AclWgKzNZKlBi3U8xE1UGdxZuayEb3itbij7FZGN7xQbaQj6ourJmVm5WC/RFCVKYETig0UOZrvVWPEq8D1b0VRkWObUurbJQaxdm7PL0EB+O/VPI+SDh10n2evvE2vclNB+qCSvknv2ch5qBzuKeXII5GTaYr4jgCagNB4NFXeuKvxX5DeqkGPRwHPyqo48cCz/AHTt3HjwKB0WJbcVRm4j7lorsc076ef9hTPaRYuDmnIk6w27bOF1SMctJGZGyvvMGY5jMFAMjxnQzouF8wQbEbwdqLYTPOiOa05NoScjnlb1mq06A9oNbG7Hbic2nn59qkwSgFP9q1Ipegt65oNvAcCFVn6Uqq8vGo3tTY0Svf68UAWJNhjjYFhqTQcKm2RBH1VafwxjwHwaXsWg1v8Al48FFiukImk0EgZkZVpfzPerGAwg9jw7IaIPaKVHEFrT3oBE/hToYBcKV4g5ckKK0+KSz2w3NeagOsa1JFKW4ZLLlBLLnWHMLZYQ/UHasXBzHMLXYUdTt/ZATiPr4J0B9+5VXuSQ4l0Gil6Wop5sDRQ6SjZK1PRNVACxIrLRsytBPxc1nIrrlBp5COdEK79pQqSfYK7CcEFiYmKNrtVGTnTc2unT5qKKOAwAX8kF37cSKauRUFUyIRuKbVBMuqmBya4+X1QVXRqRf1Ad7Wq7Mt25g0BrkgMxFpFIG9p8AjkSJUIB800hpZ/qfdd+E7K8EDiRiCQcwfKy0JNbHigGIQ6RDyHkECsj1qNjsxuOdQiGFEuLqnIgE7/7oqks9oOQB5D6hFJR4qc6k1PZZAaa+w9ZKNz9yh0suVUx0XPLLzQBZiKTEN9FoNTe2d1b6PzTRFc0WDxb13oDOzJcSbAV2JkvGLSCNhQbDF3VhOBzF+yqxDkcxGcL4ekDwcECqgfDzWpwt2p2rKsK0uGuo3tQX3u+qaw3UbnJIbroC8pAcMjVWcQLtFRSkU2t4q5Nv1UGPnojtqDPddaTEiCs7EFyg0Eq+wVyFEQ6WdYK0HWQJMRrqXTsqTjdTAhA5z9ye1yiIUoQKSkiP3bk2IVCSgDzzvaHs8gj0KJUDks7PHXPZ5BF5WJqt+FBLE+iCYuKRK7wP2+iOOQfGGe6eY8igsSBhxIZY+gIuDtG9wO3iEzC4ZY9wrW1iDbsVCGzRGkexX8JNdI8vqgLRH+SqT0XRY5Wn037aU22Avu2+BQrGYuqBvPkgDsFbKQM1e/yUcPNG5mEOpYdpJ8UALrDSmxNSuCRAoR7D36qABG5HJBdc9OhvuoCnwygNyUVXJ6JqobIlW546qADOxM0FiG5ROcKEPNygLSuStuNlVlzZTaaBlFI1vFMa5P00ErVIIiquek6xBbL1DEcotNNc/yQDZ01dSn8ojCihrQCRagVWLL1Na0VJ9aoDgmm7CM1BHLXba0v/aowYJzKV0KjTv8AX0QVpqNpE+u0q9KxmMbQnO+VuxDdI1T2NJ7EBds4K23V76eKH4lUu4BRtaQaqwyNU3yIvVBQY26MTL/ZMHPzVSNLUNRknTb9Vo3IBr00BSvak0EEbQi8mbdyGNaiEsUFslOYVFVOaUBaQKuzx1UOkHXV+dOqgzs4UJfmiU45C3m6ArBdZSaSISMkC0KycPCAOCl0kXEi1I6TagDuK7SRN0o3enQ5Jp2+CATVJpI6MLbv8P5ThhDfxeH8oM+TsKaWjctC7CWb/BVY0jDG0+CAO9yQXRQy8P8AN4fsmdSz83ggFOlVJAZohEDCZ+bw/ZcZZn5+9v8AygpObVMZCV4wmfn72/8AKdoM3O7x+yCkBRNeK5q44N3HvSDR/Ce9BQfBCidCRNwG7xTdEbvFAJ0FYgq4YY3JzIQ3IK+knNKt9WNy4MCCSRzV+ddqocH0yUUWZJQUJoXQ9zboq9tVTey6AvJz5AU7sRK5cgT7eUwzxXLkDTNpzJui5cgmE+UonyuXIEM6Ux0eq5cgb1i7SXLkHaSXTXLkHVSaS5cgQuCTSG5cuQcXjck6wbki5B3WDck67guXIO6/gkMxwXLkDev4KN0Ubly5A0xVUfEuuX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4" name="AutoShape 10" descr="data:image/jpeg;base64,/9j/4AAQSkZJRgABAQAAAQABAAD/2wCEAAkGBxQTEhQUEhQUFBUVGBYXFRQUFBcXFBcXFBgXFxcUFRQYHCggGBolHBQUITEhJSkrLi4uFx8zODMsNygtLisBCgoKBQUFDgUFDisZExkrKysrKysrKysrKysrKysrKysrKysrKysrKysrKysrKysrKysrKysrKysrKysrKysrK//AABEIAOYA2wMBIgACEQEDEQH/xAAbAAABBQEBAAAAAAAAAAAAAAAFAQIDBAYAB//EADsQAAECBAIGBwUIAwEBAAAAAAEAAgMEESEFMRIiQVFhcQYTgZGhsfAjMnKywRQkUmKC0eHxM0LSFXP/xAAUAQEAAAAAAAAAAAAAAAAAAAAA/8QAFBEBAAAAAAAAAAAAAAAAAAAAAP/aAAwDAQACEQMRAD8A0eAzA6tvJGWzCz+CSh0G8kchyRQXYUcKcPqqMKTNUQgye9AobZQq66CAFUIQIsr0vb7h/N5j+Fq6IJ0ildNnw63PRBsg8d6RD2ruzyCEORrpMPbOHw+QQVyBjioqp5TCg6q5ycAmFAqRIuQKCnJrU4hA0lJVLRIg1XQl3tW/EPFerNK8k6GH2zPjZ4kL1pgsgdpIjKOshTir0qbILpcqs0+yc56H4hEICDM9JHihXm8z7x5rcY9HNCsHMO1ig986PtHVt5I0wBZzAo/s28kYZGQXwQla8qp1iVsQoLEdxA/lUyVO+ISNiqaSCWqH4mdR/BrvBpKtl6pzesC38Qp31H7oPFukp9u/s+UIO5GulcAsmYjTsp3aIoUDcUDXJhKVyYCglhKOKLlSDJMmf4QRlcUwuShyCWCLqSKFHAy71K4oG6Fio6KZhsoQg0PQ7/PD/wDpD+ZevbKLx7om6kZp3OYe4r17StdA1xRCSFQhb3K9h0XVKC/1YQ/EW2Ur4pVKbiEhBjOkLbFYGP7xXoPSEWK8+j+8UHtOCOOgEahxENwaUPVjkiYlDvQWGRRvSiYbvHeoGyR4dysMl3cEDzFBBoqmkrUSGQDl5Kg9yCRxVWM6/YpOssqUd9+wIPLunh+9xOTPkasw8rR9Oz97icdD5GrNOKBtU0bFxKaHIJ3nZy8E2IbJoeldkggcUlUhKcy6Cy00CWqSqYSgkDvqonC6eCmON+5Ab6NmkQc2+a9ec7zXjmAu1+7zXr0Xb2oOc+yv4VQg9iDuNlbw2KRVAZiQWlUZyVFM1O2Yrl5KvORTRBkOkECgN155MN1jzW+6QON1gY51jzQe8YNHHVhE2xlnMKdqBF4MRARbFUjYqrNcnoJJh9igrzdFIxseRQp6BsQqpGdfu8P6U8Vyoxol0HmfTh33p/JnyNWcctB02d96fyZ8rVnC5A1xUbinvUdUEkK6lfkqzSpIkSoQR0SgUyK4tStH1QWGpHrmPqKbU3M+CB7WpsZnmp2NSR22QW8Cdr9le5ewuPl5rxzBhrdn1C9ih3HYEFeIM1Ph58VBFKdKV/1pXigKsaRsBTJrJPlYlr07FJMtBCDFY7cFefxxrHmvRsfh2K87mBrHmg9nwhmoEVhQVUwYDqwibKbkCaNE5LUJdIIEiuseSERHIlNu1TRBnvQJEcqEw7W7FYe9UZp1x+nzKDzrpmfvMT9HyBZ9xR3pg77w/wDR8rUAKBCVGnFIECUVuTgB2eVVWCvYftQWocoz8O/aVWxCEABQAeCKQ2W7FVnYdbcvBAHHalh5p4gO3W4pkPMILzSnRsjy/lJofROjEXqgkwc6x5fsvXoR1fW5eP4S7X9cF6vJxtRvFo8gg6KpsPd/W9V4r0kvGDa7PQQH4T+CWO+yES+JNrc93BOm8UaGoBWPmxXnMydY81sMaxMEFYaNFq4oPdcLd7MK5DehmFO1Ar4cgskneuB41UbXJ1UEU4LFCS5FZn3TyKDuKCOK/wBcVVjirhXbTzIU8RV4xo8V2CvcahB5z0xH3l/6flagARzpW+sw88G/I1A0COSAJXJGoHwn02AohLxGbAR4oaAiODRWtitL2hzaioKAgYzQO7eqsebaL0J9cURZHY2JpgNILnamVBRtD4ITPkFxoNpKCpMTJNshuCghm65wTW2KAn1lO3vUcy6oTobRn49iSZApVA/CzrBeqSZ9m34W+QXlWG+92FeoSbvZs+BnyhBYmHW7v6UUvA0g5uXK25Oea9qfhzqHOiCpK4K+t31/UVZm8LFL0HaiwpU07bKjiAJCDIYvJgA3CxsVtythjINCsfFNyg9rwuJqBX2kLLYZPkNCINxA8EBzrE/TQQT/AAqpoeIilKILsxFseSFEqWLNDRJ2ZbrmyqOiIFiO81Tmjf8ASpq7VVm35fD9UHnvSgfeIn6PkagzSjHSc/eIm7V+RqDbUClOr6opJbR0hp10a3pStOFbLXy2CSkdo6mNoPoPZxaXPMfSqDGshVVmFAIPHctbJdFnuJ/xto4i720tnQDipo/RvqwXOiwq7AHa26gFEGXY8U700S5IrkKZ89y0H/nMGsaGpPxc/HwVebbalzTKpvyQZ2NABdStCdnPgkiSZGyvI/wrsIVNe7tU0W1kAcRKb1z4mkeAUs5D2+tyrNKAjI00hmvSJJ/s4fwN8gvMJN+sF6PhsWsOH8I8BRBeL6DvUuFuq7s+ioxn+Snwl+vTZ/aA7ojcO5RzrbKQFRTb9VBj8dbYrDxRcrc44bFYeN7xQer4ZBGgFf8AsbTdD8LmG6AV4xRRBxkG5J7JAbz3n900TQSiaByQUsThmga3YdI8gcvBUoL734qSJM6TohGy22nrNUWRb5oLcWIoJp9x8NPNNiRNbuUc2+45fUoMN0i/zv8A0/I1CET6RO9u/s+VqGwRVwQP0Ccqq3CgmtvH1yV+Twt8X3BSmZrRo5lPjSD2GjSXkHNgNB+o00stnFAPhx6HjfwVuBOnbupXaKpkKTeP9aba6BceSLYb0ddFDiSWXF3NoDtNGhBegHTDSN2zfkfIqw7DmOhxTpViV0GsyDSbaTjtoCTQbtq6cYyTgFvWVe4ilrmlKin4e1DZWOXOLhUtcTehIAqa1plsNTxQKzCgC1rngFxo2xIqNlbU/reoG4PEJcA2uiTUjK1rV8lciSri6G1tXGtRW9DStzXKy0ctLPA1twoK3rSprsz4oMDikg6GaPFCQLVra+5BorKFbHpU3ImoIOjQjMb/AETmslOUFDxKDpR2sO3yW9wqN7NnwfUrzyWI0h+622GvpDZy+pQEftCmw6KdLVzrZUDkpZGLokHdVBpYDom7vKdOB+jkFHKT4Oz1xUs1M2QZPGmP0TVYmLWpW4xiZqCFi451ig9Fw06oREPshUg7VCudYgn0gVHEfogurWgKiMVVMQi6tN6BIUb2Z3mp/vuVNkW6uRGUYQNg+iG6V0E5iXTo7607e6qrl66I7LkgyHSD/O/s+UJMDkusiUOQueQTsbZWO+n5flajeDyPVsq4G9NKmZ/KOHmgvTUdkNlKCgpbfTdxSPNgcq3I7AfqhE8wueC06V/dILaA8DssrsebqNIihpRw3VKC5BiWUkviESHVtQQXWJ2cKbLlCYUyNhVqXBdSx2ngUFXGITn1JdXMgcygkvMuYaZEA0Nc67PNa8SBcKmo4fwELxvCxol1DpWJI4Z2QWui82et0or82kMGlYuPDZYeqrSxcTFSK8f5Xl8MPadIVoCLjYcx5K7/AOuRTR1TWpue3P8AtBo8dxJsSCQKG/OhrvWKnHVU0xPVqATQ3pnfntVB76oJpV2sPWdltsOfWG3t+YrDSx1hzC2WFf428z5oCBcpJW5AULxTuUko6ju5AclWgKzNZKlBi3U8xE1UGdxZuayEb3itbij7FZGN7xQbaQj6ourJmVm5WC/RFCVKYETig0UOZrvVWPEq8D1b0VRkWObUurbJQaxdm7PL0EB+O/VPI+SDh10n2evvE2vclNB+qCSvknv2ch5qBzuKeXII5GTaYr4jgCagNB4NFXeuKvxX5DeqkGPRwHPyqo48cCz/AHTt3HjwKB0WJbcVRm4j7lorsc076ef9hTPaRYuDmnIk6w27bOF1SMctJGZGyvvMGY5jMFAMjxnQzouF8wQbEbwdqLYTPOiOa05NoScjnlb1mq06A9oNbG7Hbic2nn59qkwSgFP9q1Ipegt65oNvAcCFVn6Uqq8vGo3tTY0Svf68UAWJNhjjYFhqTQcKm2RBH1VafwxjwHwaXsWg1v8Al48FFiukImk0EgZkZVpfzPerGAwg9jw7IaIPaKVHEFrT3oBE/hToYBcKV4g5ckKK0+KSz2w3NeagOsa1JFKW4ZLLlBLLnWHMLZYQ/UHasXBzHMLXYUdTt/ZATiPr4J0B9+5VXuSQ4l0Gil6Wop5sDRQ6SjZK1PRNVACxIrLRsytBPxc1nIrrlBp5COdEK79pQqSfYK7CcEFiYmKNrtVGTnTc2unT5qKKOAwAX8kF37cSKauRUFUyIRuKbVBMuqmBya4+X1QVXRqRf1Ad7Wq7Mt25g0BrkgMxFpFIG9p8AjkSJUIB800hpZ/qfdd+E7K8EDiRiCQcwfKy0JNbHigGIQ6RDyHkECsj1qNjsxuOdQiGFEuLqnIgE7/7oqks9oOQB5D6hFJR4qc6k1PZZAaa+w9ZKNz9yh0suVUx0XPLLzQBZiKTEN9FoNTe2d1b6PzTRFc0WDxb13oDOzJcSbAV2JkvGLSCNhQbDF3VhOBzF+yqxDkcxGcL4ekDwcECqgfDzWpwt2p2rKsK0uGuo3tQX3u+qaw3UbnJIbroC8pAcMjVWcQLtFRSkU2t4q5Nv1UGPnojtqDPddaTEiCs7EFyg0Eq+wVyFEQ6WdYK0HWQJMRrqXTsqTjdTAhA5z9ye1yiIUoQKSkiP3bk2IVCSgDzzvaHs8gj0KJUDks7PHXPZ5BF5WJqt+FBLE+iCYuKRK7wP2+iOOQfGGe6eY8igsSBhxIZY+gIuDtG9wO3iEzC4ZY9wrW1iDbsVCGzRGkexX8JNdI8vqgLRH+SqT0XRY5Wn037aU22Avu2+BQrGYuqBvPkgDsFbKQM1e/yUcPNG5mEOpYdpJ8UALrDSmxNSuCRAoR7D36qABG5HJBdc9OhvuoCnwygNyUVXJ6JqobIlW546qADOxM0FiG5ROcKEPNygLSuStuNlVlzZTaaBlFI1vFMa5P00ErVIIiquek6xBbL1DEcotNNc/yQDZ01dSn8ojCihrQCRagVWLL1Na0VJ9aoDgmm7CM1BHLXba0v/aowYJzKV0KjTv8AX0QVpqNpE+u0q9KxmMbQnO+VuxDdI1T2NJ7EBds4K23V76eKH4lUu4BRtaQaqwyNU3yIvVBQY26MTL/ZMHPzVSNLUNRknTb9Vo3IBr00BSvak0EEbQi8mbdyGNaiEsUFslOYVFVOaUBaQKuzx1UOkHXV+dOqgzs4UJfmiU45C3m6ArBdZSaSISMkC0KycPCAOCl0kXEi1I6TagDuK7SRN0o3enQ5Jp2+CATVJpI6MLbv8P5ThhDfxeH8oM+TsKaWjctC7CWb/BVY0jDG0+CAO9yQXRQy8P8AN4fsmdSz83ggFOlVJAZohEDCZ+bw/ZcZZn5+9v8AygpObVMZCV4wmfn72/8AKdoM3O7x+yCkBRNeK5q44N3HvSDR/Ce9BQfBCidCRNwG7xTdEbvFAJ0FYgq4YY3JzIQ3IK+knNKt9WNy4MCCSRzV+ddqocH0yUUWZJQUJoXQ9zboq9tVTey6AvJz5AU7sRK5cgT7eUwzxXLkDTNpzJui5cgmE+UonyuXIEM6Ux0eq5cgb1i7SXLkHaSXTXLkHVSaS5cgQuCTSG5cuQcXjck6wbki5B3WDck67guXIO6/gkMxwXLkDev4KN0Ubly5A0xVUfEuuX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6" name="AutoShape 12" descr="data:image/jpeg;base64,/9j/4AAQSkZJRgABAQAAAQABAAD/2wCEAAkGBxQTEhQUEhQUFBUVGBYXFRQUFBcXFBcXFBgXFxcUFRQYHCggGBolHBQUITEhJSkrLi4uFx8zODMsNygtLisBCgoKBQUFDgUFDisZExkrKysrKysrKysrKysrKysrKysrKysrKysrKysrKysrKysrKysrKysrKysrKysrKysrK//AABEIAOYA2wMBIgACEQEDEQH/xAAbAAABBQEBAAAAAAAAAAAAAAAFAQIDBAYAB//EADsQAAECBAIGBwUIAwEBAAAAAAEAAgMEESEFMRIiQVFhcQYTgZGhsfAjMnKywRQkUmKC0eHxM0LSFXP/xAAUAQEAAAAAAAAAAAAAAAAAAAAA/8QAFBEBAAAAAAAAAAAAAAAAAAAAAP/aAAwDAQACEQMRAD8A0eAzA6tvJGWzCz+CSh0G8kchyRQXYUcKcPqqMKTNUQgye9AobZQq66CAFUIQIsr0vb7h/N5j+Fq6IJ0ildNnw63PRBsg8d6RD2ruzyCEORrpMPbOHw+QQVyBjioqp5TCg6q5ycAmFAqRIuQKCnJrU4hA0lJVLRIg1XQl3tW/EPFerNK8k6GH2zPjZ4kL1pgsgdpIjKOshTir0qbILpcqs0+yc56H4hEICDM9JHihXm8z7x5rcY9HNCsHMO1ig986PtHVt5I0wBZzAo/s28kYZGQXwQla8qp1iVsQoLEdxA/lUyVO+ISNiqaSCWqH4mdR/BrvBpKtl6pzesC38Qp31H7oPFukp9u/s+UIO5GulcAsmYjTsp3aIoUDcUDXJhKVyYCglhKOKLlSDJMmf4QRlcUwuShyCWCLqSKFHAy71K4oG6Fio6KZhsoQg0PQ7/PD/wDpD+ZevbKLx7om6kZp3OYe4r17StdA1xRCSFQhb3K9h0XVKC/1YQ/EW2Ur4pVKbiEhBjOkLbFYGP7xXoPSEWK8+j+8UHtOCOOgEahxENwaUPVjkiYlDvQWGRRvSiYbvHeoGyR4dysMl3cEDzFBBoqmkrUSGQDl5Kg9yCRxVWM6/YpOssqUd9+wIPLunh+9xOTPkasw8rR9Oz97icdD5GrNOKBtU0bFxKaHIJ3nZy8E2IbJoeldkggcUlUhKcy6Cy00CWqSqYSgkDvqonC6eCmON+5Ab6NmkQc2+a9ec7zXjmAu1+7zXr0Xb2oOc+yv4VQg9iDuNlbw2KRVAZiQWlUZyVFM1O2Yrl5KvORTRBkOkECgN155MN1jzW+6QON1gY51jzQe8YNHHVhE2xlnMKdqBF4MRARbFUjYqrNcnoJJh9igrzdFIxseRQp6BsQqpGdfu8P6U8Vyoxol0HmfTh33p/JnyNWcctB02d96fyZ8rVnC5A1xUbinvUdUEkK6lfkqzSpIkSoQR0SgUyK4tStH1QWGpHrmPqKbU3M+CB7WpsZnmp2NSR22QW8Cdr9le5ewuPl5rxzBhrdn1C9ih3HYEFeIM1Ph58VBFKdKV/1pXigKsaRsBTJrJPlYlr07FJMtBCDFY7cFefxxrHmvRsfh2K87mBrHmg9nwhmoEVhQVUwYDqwibKbkCaNE5LUJdIIEiuseSERHIlNu1TRBnvQJEcqEw7W7FYe9UZp1x+nzKDzrpmfvMT9HyBZ9xR3pg77w/wDR8rUAKBCVGnFIECUVuTgB2eVVWCvYftQWocoz8O/aVWxCEABQAeCKQ2W7FVnYdbcvBAHHalh5p4gO3W4pkPMILzSnRsjy/lJofROjEXqgkwc6x5fsvXoR1fW5eP4S7X9cF6vJxtRvFo8gg6KpsPd/W9V4r0kvGDa7PQQH4T+CWO+yES+JNrc93BOm8UaGoBWPmxXnMydY81sMaxMEFYaNFq4oPdcLd7MK5DehmFO1Ar4cgskneuB41UbXJ1UEU4LFCS5FZn3TyKDuKCOK/wBcVVjirhXbTzIU8RV4xo8V2CvcahB5z0xH3l/6flagARzpW+sw88G/I1A0COSAJXJGoHwn02AohLxGbAR4oaAiODRWtitL2hzaioKAgYzQO7eqsebaL0J9cURZHY2JpgNILnamVBRtD4ITPkFxoNpKCpMTJNshuCghm65wTW2KAn1lO3vUcy6oTobRn49iSZApVA/CzrBeqSZ9m34W+QXlWG+92FeoSbvZs+BnyhBYmHW7v6UUvA0g5uXK25Oea9qfhzqHOiCpK4K+t31/UVZm8LFL0HaiwpU07bKjiAJCDIYvJgA3CxsVtythjINCsfFNyg9rwuJqBX2kLLYZPkNCINxA8EBzrE/TQQT/AAqpoeIilKILsxFseSFEqWLNDRJ2ZbrmyqOiIFiO81Tmjf8ASpq7VVm35fD9UHnvSgfeIn6PkagzSjHSc/eIm7V+RqDbUClOr6opJbR0hp10a3pStOFbLXy2CSkdo6mNoPoPZxaXPMfSqDGshVVmFAIPHctbJdFnuJ/xto4i720tnQDipo/RvqwXOiwq7AHa26gFEGXY8U700S5IrkKZ89y0H/nMGsaGpPxc/HwVebbalzTKpvyQZ2NABdStCdnPgkiSZGyvI/wrsIVNe7tU0W1kAcRKb1z4mkeAUs5D2+tyrNKAjI00hmvSJJ/s4fwN8gvMJN+sF6PhsWsOH8I8BRBeL6DvUuFuq7s+ioxn+Snwl+vTZ/aA7ojcO5RzrbKQFRTb9VBj8dbYrDxRcrc44bFYeN7xQer4ZBGgFf8AsbTdD8LmG6AV4xRRBxkG5J7JAbz3n900TQSiaByQUsThmga3YdI8gcvBUoL734qSJM6TohGy22nrNUWRb5oLcWIoJp9x8NPNNiRNbuUc2+45fUoMN0i/zv8A0/I1CET6RO9u/s+VqGwRVwQP0Ccqq3CgmtvH1yV+Twt8X3BSmZrRo5lPjSD2GjSXkHNgNB+o00stnFAPhx6HjfwVuBOnbupXaKpkKTeP9aba6BceSLYb0ddFDiSWXF3NoDtNGhBegHTDSN2zfkfIqw7DmOhxTpViV0GsyDSbaTjtoCTQbtq6cYyTgFvWVe4ilrmlKin4e1DZWOXOLhUtcTehIAqa1plsNTxQKzCgC1rngFxo2xIqNlbU/reoG4PEJcA2uiTUjK1rV8lciSri6G1tXGtRW9DStzXKy0ctLPA1twoK3rSprsz4oMDikg6GaPFCQLVra+5BorKFbHpU3ImoIOjQjMb/AETmslOUFDxKDpR2sO3yW9wqN7NnwfUrzyWI0h+622GvpDZy+pQEftCmw6KdLVzrZUDkpZGLokHdVBpYDom7vKdOB+jkFHKT4Oz1xUs1M2QZPGmP0TVYmLWpW4xiZqCFi451ig9Fw06oREPshUg7VCudYgn0gVHEfogurWgKiMVVMQi6tN6BIUb2Z3mp/vuVNkW6uRGUYQNg+iG6V0E5iXTo7607e6qrl66I7LkgyHSD/O/s+UJMDkusiUOQueQTsbZWO+n5flajeDyPVsq4G9NKmZ/KOHmgvTUdkNlKCgpbfTdxSPNgcq3I7AfqhE8wueC06V/dILaA8DssrsebqNIihpRw3VKC5BiWUkviESHVtQQXWJ2cKbLlCYUyNhVqXBdSx2ngUFXGITn1JdXMgcygkvMuYaZEA0Nc67PNa8SBcKmo4fwELxvCxol1DpWJI4Z2QWui82et0or82kMGlYuPDZYeqrSxcTFSK8f5Xl8MPadIVoCLjYcx5K7/AOuRTR1TWpue3P8AtBo8dxJsSCQKG/OhrvWKnHVU0xPVqATQ3pnfntVB76oJpV2sPWdltsOfWG3t+YrDSx1hzC2WFf428z5oCBcpJW5AULxTuUko6ju5AclWgKzNZKlBi3U8xE1UGdxZuayEb3itbij7FZGN7xQbaQj6ourJmVm5WC/RFCVKYETig0UOZrvVWPEq8D1b0VRkWObUurbJQaxdm7PL0EB+O/VPI+SDh10n2evvE2vclNB+qCSvknv2ch5qBzuKeXII5GTaYr4jgCagNB4NFXeuKvxX5DeqkGPRwHPyqo48cCz/AHTt3HjwKB0WJbcVRm4j7lorsc076ef9hTPaRYuDmnIk6w27bOF1SMctJGZGyvvMGY5jMFAMjxnQzouF8wQbEbwdqLYTPOiOa05NoScjnlb1mq06A9oNbG7Hbic2nn59qkwSgFP9q1Ipegt65oNvAcCFVn6Uqq8vGo3tTY0Svf68UAWJNhjjYFhqTQcKm2RBH1VafwxjwHwaXsWg1v8Al48FFiukImk0EgZkZVpfzPerGAwg9jw7IaIPaKVHEFrT3oBE/hToYBcKV4g5ckKK0+KSz2w3NeagOsa1JFKW4ZLLlBLLnWHMLZYQ/UHasXBzHMLXYUdTt/ZATiPr4J0B9+5VXuSQ4l0Gil6Wop5sDRQ6SjZK1PRNVACxIrLRsytBPxc1nIrrlBp5COdEK79pQqSfYK7CcEFiYmKNrtVGTnTc2unT5qKKOAwAX8kF37cSKauRUFUyIRuKbVBMuqmBya4+X1QVXRqRf1Ad7Wq7Mt25g0BrkgMxFpFIG9p8AjkSJUIB800hpZ/qfdd+E7K8EDiRiCQcwfKy0JNbHigGIQ6RDyHkECsj1qNjsxuOdQiGFEuLqnIgE7/7oqks9oOQB5D6hFJR4qc6k1PZZAaa+w9ZKNz9yh0suVUx0XPLLzQBZiKTEN9FoNTe2d1b6PzTRFc0WDxb13oDOzJcSbAV2JkvGLSCNhQbDF3VhOBzF+yqxDkcxGcL4ekDwcECqgfDzWpwt2p2rKsK0uGuo3tQX3u+qaw3UbnJIbroC8pAcMjVWcQLtFRSkU2t4q5Nv1UGPnojtqDPddaTEiCs7EFyg0Eq+wVyFEQ6WdYK0HWQJMRrqXTsqTjdTAhA5z9ye1yiIUoQKSkiP3bk2IVCSgDzzvaHs8gj0KJUDks7PHXPZ5BF5WJqt+FBLE+iCYuKRK7wP2+iOOQfGGe6eY8igsSBhxIZY+gIuDtG9wO3iEzC4ZY9wrW1iDbsVCGzRGkexX8JNdI8vqgLRH+SqT0XRY5Wn037aU22Avu2+BQrGYuqBvPkgDsFbKQM1e/yUcPNG5mEOpYdpJ8UALrDSmxNSuCRAoR7D36qABG5HJBdc9OhvuoCnwygNyUVXJ6JqobIlW546qADOxM0FiG5ROcKEPNygLSuStuNlVlzZTaaBlFI1vFMa5P00ErVIIiquek6xBbL1DEcotNNc/yQDZ01dSn8ojCihrQCRagVWLL1Na0VJ9aoDgmm7CM1BHLXba0v/aowYJzKV0KjTv8AX0QVpqNpE+u0q9KxmMbQnO+VuxDdI1T2NJ7EBds4K23V76eKH4lUu4BRtaQaqwyNU3yIvVBQY26MTL/ZMHPzVSNLUNRknTb9Vo3IBr00BSvak0EEbQi8mbdyGNaiEsUFslOYVFVOaUBaQKuzx1UOkHXV+dOqgzs4UJfmiU45C3m6ArBdZSaSISMkC0KycPCAOCl0kXEi1I6TagDuK7SRN0o3enQ5Jp2+CATVJpI6MLbv8P5ThhDfxeH8oM+TsKaWjctC7CWb/BVY0jDG0+CAO9yQXRQy8P8AN4fsmdSz83ggFOlVJAZohEDCZ+bw/ZcZZn5+9v8AygpObVMZCV4wmfn72/8AKdoM3O7x+yCkBRNeK5q44N3HvSDR/Ce9BQfBCidCRNwG7xTdEbvFAJ0FYgq4YY3JzIQ3IK+knNKt9WNy4MCCSRzV+ddqocH0yUUWZJQUJoXQ9zboq9tVTey6AvJz5AU7sRK5cgT7eUwzxXLkDTNpzJui5cgmE+UonyuXIEM6Ux0eq5cgb1i7SXLkHaSXTXLkHVSaS5cgQuCTSG5cuQcXjck6wbki5B3WDck67guXIO6/gkMxwXLkDev4KN0Ubly5A0xVUfEuuX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8" name="AutoShape 14" descr="data:image/jpeg;base64,/9j/4AAQSkZJRgABAQAAAQABAAD/2wCEAAkGBxQTEhQUEhQUFBUVGBYXFRQUFBcXFBcXFBgXFxcUFRQYHCggGBolHBQUITEhJSkrLi4uFx8zODMsNygtLisBCgoKBQUFDgUFDisZExkrKysrKysrKysrKysrKysrKysrKysrKysrKysrKysrKysrKysrKysrKysrKysrKysrK//AABEIAOYA2wMBIgACEQEDEQH/xAAbAAABBQEBAAAAAAAAAAAAAAAFAQIDBAYAB//EADsQAAECBAIGBwUIAwEBAAAAAAEAAgMEESEFMRIiQVFhcQYTgZGhsfAjMnKywRQkUmKC0eHxM0LSFXP/xAAUAQEAAAAAAAAAAAAAAAAAAAAA/8QAFBEBAAAAAAAAAAAAAAAAAAAAAP/aAAwDAQACEQMRAD8A0eAzA6tvJGWzCz+CSh0G8kchyRQXYUcKcPqqMKTNUQgye9AobZQq66CAFUIQIsr0vb7h/N5j+Fq6IJ0ildNnw63PRBsg8d6RD2ruzyCEORrpMPbOHw+QQVyBjioqp5TCg6q5ycAmFAqRIuQKCnJrU4hA0lJVLRIg1XQl3tW/EPFerNK8k6GH2zPjZ4kL1pgsgdpIjKOshTir0qbILpcqs0+yc56H4hEICDM9JHihXm8z7x5rcY9HNCsHMO1ig986PtHVt5I0wBZzAo/s28kYZGQXwQla8qp1iVsQoLEdxA/lUyVO+ISNiqaSCWqH4mdR/BrvBpKtl6pzesC38Qp31H7oPFukp9u/s+UIO5GulcAsmYjTsp3aIoUDcUDXJhKVyYCglhKOKLlSDJMmf4QRlcUwuShyCWCLqSKFHAy71K4oG6Fio6KZhsoQg0PQ7/PD/wDpD+ZevbKLx7om6kZp3OYe4r17StdA1xRCSFQhb3K9h0XVKC/1YQ/EW2Ur4pVKbiEhBjOkLbFYGP7xXoPSEWK8+j+8UHtOCOOgEahxENwaUPVjkiYlDvQWGRRvSiYbvHeoGyR4dysMl3cEDzFBBoqmkrUSGQDl5Kg9yCRxVWM6/YpOssqUd9+wIPLunh+9xOTPkasw8rR9Oz97icdD5GrNOKBtU0bFxKaHIJ3nZy8E2IbJoeldkggcUlUhKcy6Cy00CWqSqYSgkDvqonC6eCmON+5Ab6NmkQc2+a9ec7zXjmAu1+7zXr0Xb2oOc+yv4VQg9iDuNlbw2KRVAZiQWlUZyVFM1O2Yrl5KvORTRBkOkECgN155MN1jzW+6QON1gY51jzQe8YNHHVhE2xlnMKdqBF4MRARbFUjYqrNcnoJJh9igrzdFIxseRQp6BsQqpGdfu8P6U8Vyoxol0HmfTh33p/JnyNWcctB02d96fyZ8rVnC5A1xUbinvUdUEkK6lfkqzSpIkSoQR0SgUyK4tStH1QWGpHrmPqKbU3M+CB7WpsZnmp2NSR22QW8Cdr9le5ewuPl5rxzBhrdn1C9ih3HYEFeIM1Ph58VBFKdKV/1pXigKsaRsBTJrJPlYlr07FJMtBCDFY7cFefxxrHmvRsfh2K87mBrHmg9nwhmoEVhQVUwYDqwibKbkCaNE5LUJdIIEiuseSERHIlNu1TRBnvQJEcqEw7W7FYe9UZp1x+nzKDzrpmfvMT9HyBZ9xR3pg77w/wDR8rUAKBCVGnFIECUVuTgB2eVVWCvYftQWocoz8O/aVWxCEABQAeCKQ2W7FVnYdbcvBAHHalh5p4gO3W4pkPMILzSnRsjy/lJofROjEXqgkwc6x5fsvXoR1fW5eP4S7X9cF6vJxtRvFo8gg6KpsPd/W9V4r0kvGDa7PQQH4T+CWO+yES+JNrc93BOm8UaGoBWPmxXnMydY81sMaxMEFYaNFq4oPdcLd7MK5DehmFO1Ar4cgskneuB41UbXJ1UEU4LFCS5FZn3TyKDuKCOK/wBcVVjirhXbTzIU8RV4xo8V2CvcahB5z0xH3l/6flagARzpW+sw88G/I1A0COSAJXJGoHwn02AohLxGbAR4oaAiODRWtitL2hzaioKAgYzQO7eqsebaL0J9cURZHY2JpgNILnamVBRtD4ITPkFxoNpKCpMTJNshuCghm65wTW2KAn1lO3vUcy6oTobRn49iSZApVA/CzrBeqSZ9m34W+QXlWG+92FeoSbvZs+BnyhBYmHW7v6UUvA0g5uXK25Oea9qfhzqHOiCpK4K+t31/UVZm8LFL0HaiwpU07bKjiAJCDIYvJgA3CxsVtythjINCsfFNyg9rwuJqBX2kLLYZPkNCINxA8EBzrE/TQQT/AAqpoeIilKILsxFseSFEqWLNDRJ2ZbrmyqOiIFiO81Tmjf8ASpq7VVm35fD9UHnvSgfeIn6PkagzSjHSc/eIm7V+RqDbUClOr6opJbR0hp10a3pStOFbLXy2CSkdo6mNoPoPZxaXPMfSqDGshVVmFAIPHctbJdFnuJ/xto4i720tnQDipo/RvqwXOiwq7AHa26gFEGXY8U700S5IrkKZ89y0H/nMGsaGpPxc/HwVebbalzTKpvyQZ2NABdStCdnPgkiSZGyvI/wrsIVNe7tU0W1kAcRKb1z4mkeAUs5D2+tyrNKAjI00hmvSJJ/s4fwN8gvMJN+sF6PhsWsOH8I8BRBeL6DvUuFuq7s+ioxn+Snwl+vTZ/aA7ojcO5RzrbKQFRTb9VBj8dbYrDxRcrc44bFYeN7xQer4ZBGgFf8AsbTdD8LmG6AV4xRRBxkG5J7JAbz3n900TQSiaByQUsThmga3YdI8gcvBUoL734qSJM6TohGy22nrNUWRb5oLcWIoJp9x8NPNNiRNbuUc2+45fUoMN0i/zv8A0/I1CET6RO9u/s+VqGwRVwQP0Ccqq3CgmtvH1yV+Twt8X3BSmZrRo5lPjSD2GjSXkHNgNB+o00stnFAPhx6HjfwVuBOnbupXaKpkKTeP9aba6BceSLYb0ddFDiSWXF3NoDtNGhBegHTDSN2zfkfIqw7DmOhxTpViV0GsyDSbaTjtoCTQbtq6cYyTgFvWVe4ilrmlKin4e1DZWOXOLhUtcTehIAqa1plsNTxQKzCgC1rngFxo2xIqNlbU/reoG4PEJcA2uiTUjK1rV8lciSri6G1tXGtRW9DStzXKy0ctLPA1twoK3rSprsz4oMDikg6GaPFCQLVra+5BorKFbHpU3ImoIOjQjMb/AETmslOUFDxKDpR2sO3yW9wqN7NnwfUrzyWI0h+622GvpDZy+pQEftCmw6KdLVzrZUDkpZGLokHdVBpYDom7vKdOB+jkFHKT4Oz1xUs1M2QZPGmP0TVYmLWpW4xiZqCFi451ig9Fw06oREPshUg7VCudYgn0gVHEfogurWgKiMVVMQi6tN6BIUb2Z3mp/vuVNkW6uRGUYQNg+iG6V0E5iXTo7607e6qrl66I7LkgyHSD/O/s+UJMDkusiUOQueQTsbZWO+n5flajeDyPVsq4G9NKmZ/KOHmgvTUdkNlKCgpbfTdxSPNgcq3I7AfqhE8wueC06V/dILaA8DssrsebqNIihpRw3VKC5BiWUkviESHVtQQXWJ2cKbLlCYUyNhVqXBdSx2ngUFXGITn1JdXMgcygkvMuYaZEA0Nc67PNa8SBcKmo4fwELxvCxol1DpWJI4Z2QWui82et0or82kMGlYuPDZYeqrSxcTFSK8f5Xl8MPadIVoCLjYcx5K7/AOuRTR1TWpue3P8AtBo8dxJsSCQKG/OhrvWKnHVU0xPVqATQ3pnfntVB76oJpV2sPWdltsOfWG3t+YrDSx1hzC2WFf428z5oCBcpJW5AULxTuUko6ju5AclWgKzNZKlBi3U8xE1UGdxZuayEb3itbij7FZGN7xQbaQj6ourJmVm5WC/RFCVKYETig0UOZrvVWPEq8D1b0VRkWObUurbJQaxdm7PL0EB+O/VPI+SDh10n2evvE2vclNB+qCSvknv2ch5qBzuKeXII5GTaYr4jgCagNB4NFXeuKvxX5DeqkGPRwHPyqo48cCz/AHTt3HjwKB0WJbcVRm4j7lorsc076ef9hTPaRYuDmnIk6w27bOF1SMctJGZGyvvMGY5jMFAMjxnQzouF8wQbEbwdqLYTPOiOa05NoScjnlb1mq06A9oNbG7Hbic2nn59qkwSgFP9q1Ipegt65oNvAcCFVn6Uqq8vGo3tTY0Svf68UAWJNhjjYFhqTQcKm2RBH1VafwxjwHwaXsWg1v8Al48FFiukImk0EgZkZVpfzPerGAwg9jw7IaIPaKVHEFrT3oBE/hToYBcKV4g5ckKK0+KSz2w3NeagOsa1JFKW4ZLLlBLLnWHMLZYQ/UHasXBzHMLXYUdTt/ZATiPr4J0B9+5VXuSQ4l0Gil6Wop5sDRQ6SjZK1PRNVACxIrLRsytBPxc1nIrrlBp5COdEK79pQqSfYK7CcEFiYmKNrtVGTnTc2unT5qKKOAwAX8kF37cSKauRUFUyIRuKbVBMuqmBya4+X1QVXRqRf1Ad7Wq7Mt25g0BrkgMxFpFIG9p8AjkSJUIB800hpZ/qfdd+E7K8EDiRiCQcwfKy0JNbHigGIQ6RDyHkECsj1qNjsxuOdQiGFEuLqnIgE7/7oqks9oOQB5D6hFJR4qc6k1PZZAaa+w9ZKNz9yh0suVUx0XPLLzQBZiKTEN9FoNTe2d1b6PzTRFc0WDxb13oDOzJcSbAV2JkvGLSCNhQbDF3VhOBzF+yqxDkcxGcL4ekDwcECqgfDzWpwt2p2rKsK0uGuo3tQX3u+qaw3UbnJIbroC8pAcMjVWcQLtFRSkU2t4q5Nv1UGPnojtqDPddaTEiCs7EFyg0Eq+wVyFEQ6WdYK0HWQJMRrqXTsqTjdTAhA5z9ye1yiIUoQKSkiP3bk2IVCSgDzzvaHs8gj0KJUDks7PHXPZ5BF5WJqt+FBLE+iCYuKRK7wP2+iOOQfGGe6eY8igsSBhxIZY+gIuDtG9wO3iEzC4ZY9wrW1iDbsVCGzRGkexX8JNdI8vqgLRH+SqT0XRY5Wn037aU22Avu2+BQrGYuqBvPkgDsFbKQM1e/yUcPNG5mEOpYdpJ8UALrDSmxNSuCRAoR7D36qABG5HJBdc9OhvuoCnwygNyUVXJ6JqobIlW546qADOxM0FiG5ROcKEPNygLSuStuNlVlzZTaaBlFI1vFMa5P00ErVIIiquek6xBbL1DEcotNNc/yQDZ01dSn8ojCihrQCRagVWLL1Na0VJ9aoDgmm7CM1BHLXba0v/aowYJzKV0KjTv8AX0QVpqNpE+u0q9KxmMbQnO+VuxDdI1T2NJ7EBds4K23V76eKH4lUu4BRtaQaqwyNU3yIvVBQY26MTL/ZMHPzVSNLUNRknTb9Vo3IBr00BSvak0EEbQi8mbdyGNaiEsUFslOYVFVOaUBaQKuzx1UOkHXV+dOqgzs4UJfmiU45C3m6ArBdZSaSISMkC0KycPCAOCl0kXEi1I6TagDuK7SRN0o3enQ5Jp2+CATVJpI6MLbv8P5ThhDfxeH8oM+TsKaWjctC7CWb/BVY0jDG0+CAO9yQXRQy8P8AN4fsmdSz83ggFOlVJAZohEDCZ+bw/ZcZZn5+9v8AygpObVMZCV4wmfn72/8AKdoM3O7x+yCkBRNeK5q44N3HvSDR/Ce9BQfBCidCRNwG7xTdEbvFAJ0FYgq4YY3JzIQ3IK+knNKt9WNy4MCCSRzV+ddqocH0yUUWZJQUJoXQ9zboq9tVTey6AvJz5AU7sRK5cgT7eUwzxXLkDTNpzJui5cgmE+UonyuXIEM6Ux0eq5cgb1i7SXLkHaSXTXLkHVSaS5cgQuCTSG5cuQcXjck6wbki5B3WDck67guXIO6/gkMxwXLkDev4KN0Ubly5A0xVUfEuuX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80" name="AutoShape 16" descr="data:image/jpeg;base64,/9j/4AAQSkZJRgABAQAAAQABAAD/2wCEAAkGBxQTEhQUEhQUFBUVGBYXFRQUFBcXFBcXFBgXFxcUFRQYHCggGBolHBQUITEhJSkrLi4uFx8zODMsNygtLisBCgoKBQUFDgUFDisZExkrKysrKysrKysrKysrKysrKysrKysrKysrKysrKysrKysrKysrKysrKysrKysrKysrK//AABEIAOYA2wMBIgACEQEDEQH/xAAbAAABBQEBAAAAAAAAAAAAAAAFAQIDBAYAB//EADsQAAECBAIGBwUIAwEBAAAAAAEAAgMEESEFMRIiQVFhcQYTgZGhsfAjMnKywRQkUmKC0eHxM0LSFXP/xAAUAQEAAAAAAAAAAAAAAAAAAAAA/8QAFBEBAAAAAAAAAAAAAAAAAAAAAP/aAAwDAQACEQMRAD8A0eAzA6tvJGWzCz+CSh0G8kchyRQXYUcKcPqqMKTNUQgye9AobZQq66CAFUIQIsr0vb7h/N5j+Fq6IJ0ildNnw63PRBsg8d6RD2ruzyCEORrpMPbOHw+QQVyBjioqp5TCg6q5ycAmFAqRIuQKCnJrU4hA0lJVLRIg1XQl3tW/EPFerNK8k6GH2zPjZ4kL1pgsgdpIjKOshTir0qbILpcqs0+yc56H4hEICDM9JHihXm8z7x5rcY9HNCsHMO1ig986PtHVt5I0wBZzAo/s28kYZGQXwQla8qp1iVsQoLEdxA/lUyVO+ISNiqaSCWqH4mdR/BrvBpKtl6pzesC38Qp31H7oPFukp9u/s+UIO5GulcAsmYjTsp3aIoUDcUDXJhKVyYCglhKOKLlSDJMmf4QRlcUwuShyCWCLqSKFHAy71K4oG6Fio6KZhsoQg0PQ7/PD/wDpD+ZevbKLx7om6kZp3OYe4r17StdA1xRCSFQhb3K9h0XVKC/1YQ/EW2Ur4pVKbiEhBjOkLbFYGP7xXoPSEWK8+j+8UHtOCOOgEahxENwaUPVjkiYlDvQWGRRvSiYbvHeoGyR4dysMl3cEDzFBBoqmkrUSGQDl5Kg9yCRxVWM6/YpOssqUd9+wIPLunh+9xOTPkasw8rR9Oz97icdD5GrNOKBtU0bFxKaHIJ3nZy8E2IbJoeldkggcUlUhKcy6Cy00CWqSqYSgkDvqonC6eCmON+5Ab6NmkQc2+a9ec7zXjmAu1+7zXr0Xb2oOc+yv4VQg9iDuNlbw2KRVAZiQWlUZyVFM1O2Yrl5KvORTRBkOkECgN155MN1jzW+6QON1gY51jzQe8YNHHVhE2xlnMKdqBF4MRARbFUjYqrNcnoJJh9igrzdFIxseRQp6BsQqpGdfu8P6U8Vyoxol0HmfTh33p/JnyNWcctB02d96fyZ8rVnC5A1xUbinvUdUEkK6lfkqzSpIkSoQR0SgUyK4tStH1QWGpHrmPqKbU3M+CB7WpsZnmp2NSR22QW8Cdr9le5ewuPl5rxzBhrdn1C9ih3HYEFeIM1Ph58VBFKdKV/1pXigKsaRsBTJrJPlYlr07FJMtBCDFY7cFefxxrHmvRsfh2K87mBrHmg9nwhmoEVhQVUwYDqwibKbkCaNE5LUJdIIEiuseSERHIlNu1TRBnvQJEcqEw7W7FYe9UZp1x+nzKDzrpmfvMT9HyBZ9xR3pg77w/wDR8rUAKBCVGnFIECUVuTgB2eVVWCvYftQWocoz8O/aVWxCEABQAeCKQ2W7FVnYdbcvBAHHalh5p4gO3W4pkPMILzSnRsjy/lJofROjEXqgkwc6x5fsvXoR1fW5eP4S7X9cF6vJxtRvFo8gg6KpsPd/W9V4r0kvGDa7PQQH4T+CWO+yES+JNrc93BOm8UaGoBWPmxXnMydY81sMaxMEFYaNFq4oPdcLd7MK5DehmFO1Ar4cgskneuB41UbXJ1UEU4LFCS5FZn3TyKDuKCOK/wBcVVjirhXbTzIU8RV4xo8V2CvcahB5z0xH3l/6flagARzpW+sw88G/I1A0COSAJXJGoHwn02AohLxGbAR4oaAiODRWtitL2hzaioKAgYzQO7eqsebaL0J9cURZHY2JpgNILnamVBRtD4ITPkFxoNpKCpMTJNshuCghm65wTW2KAn1lO3vUcy6oTobRn49iSZApVA/CzrBeqSZ9m34W+QXlWG+92FeoSbvZs+BnyhBYmHW7v6UUvA0g5uXK25Oea9qfhzqHOiCpK4K+t31/UVZm8LFL0HaiwpU07bKjiAJCDIYvJgA3CxsVtythjINCsfFNyg9rwuJqBX2kLLYZPkNCINxA8EBzrE/TQQT/AAqpoeIilKILsxFseSFEqWLNDRJ2ZbrmyqOiIFiO81Tmjf8ASpq7VVm35fD9UHnvSgfeIn6PkagzSjHSc/eIm7V+RqDbUClOr6opJbR0hp10a3pStOFbLXy2CSkdo6mNoPoPZxaXPMfSqDGshVVmFAIPHctbJdFnuJ/xto4i720tnQDipo/RvqwXOiwq7AHa26gFEGXY8U700S5IrkKZ89y0H/nMGsaGpPxc/HwVebbalzTKpvyQZ2NABdStCdnPgkiSZGyvI/wrsIVNe7tU0W1kAcRKb1z4mkeAUs5D2+tyrNKAjI00hmvSJJ/s4fwN8gvMJN+sF6PhsWsOH8I8BRBeL6DvUuFuq7s+ioxn+Snwl+vTZ/aA7ojcO5RzrbKQFRTb9VBj8dbYrDxRcrc44bFYeN7xQer4ZBGgFf8AsbTdD8LmG6AV4xRRBxkG5J7JAbz3n900TQSiaByQUsThmga3YdI8gcvBUoL734qSJM6TohGy22nrNUWRb5oLcWIoJp9x8NPNNiRNbuUc2+45fUoMN0i/zv8A0/I1CET6RO9u/s+VqGwRVwQP0Ccqq3CgmtvH1yV+Twt8X3BSmZrRo5lPjSD2GjSXkHNgNB+o00stnFAPhx6HjfwVuBOnbupXaKpkKTeP9aba6BceSLYb0ddFDiSWXF3NoDtNGhBegHTDSN2zfkfIqw7DmOhxTpViV0GsyDSbaTjtoCTQbtq6cYyTgFvWVe4ilrmlKin4e1DZWOXOLhUtcTehIAqa1plsNTxQKzCgC1rngFxo2xIqNlbU/reoG4PEJcA2uiTUjK1rV8lciSri6G1tXGtRW9DStzXKy0ctLPA1twoK3rSprsz4oMDikg6GaPFCQLVra+5BorKFbHpU3ImoIOjQjMb/AETmslOUFDxKDpR2sO3yW9wqN7NnwfUrzyWI0h+622GvpDZy+pQEftCmw6KdLVzrZUDkpZGLokHdVBpYDom7vKdOB+jkFHKT4Oz1xUs1M2QZPGmP0TVYmLWpW4xiZqCFi451ig9Fw06oREPshUg7VCudYgn0gVHEfogurWgKiMVVMQi6tN6BIUb2Z3mp/vuVNkW6uRGUYQNg+iG6V0E5iXTo7607e6qrl66I7LkgyHSD/O/s+UJMDkusiUOQueQTsbZWO+n5flajeDyPVsq4G9NKmZ/KOHmgvTUdkNlKCgpbfTdxSPNgcq3I7AfqhE8wueC06V/dILaA8DssrsebqNIihpRw3VKC5BiWUkviESHVtQQXWJ2cKbLlCYUyNhVqXBdSx2ngUFXGITn1JdXMgcygkvMuYaZEA0Nc67PNa8SBcKmo4fwELxvCxol1DpWJI4Z2QWui82et0or82kMGlYuPDZYeqrSxcTFSK8f5Xl8MPadIVoCLjYcx5K7/AOuRTR1TWpue3P8AtBo8dxJsSCQKG/OhrvWKnHVU0xPVqATQ3pnfntVB76oJpV2sPWdltsOfWG3t+YrDSx1hzC2WFf428z5oCBcpJW5AULxTuUko6ju5AclWgKzNZKlBi3U8xE1UGdxZuayEb3itbij7FZGN7xQbaQj6ourJmVm5WC/RFCVKYETig0UOZrvVWPEq8D1b0VRkWObUurbJQaxdm7PL0EB+O/VPI+SDh10n2evvE2vclNB+qCSvknv2ch5qBzuKeXII5GTaYr4jgCagNB4NFXeuKvxX5DeqkGPRwHPyqo48cCz/AHTt3HjwKB0WJbcVRm4j7lorsc076ef9hTPaRYuDmnIk6w27bOF1SMctJGZGyvvMGY5jMFAMjxnQzouF8wQbEbwdqLYTPOiOa05NoScjnlb1mq06A9oNbG7Hbic2nn59qkwSgFP9q1Ipegt65oNvAcCFVn6Uqq8vGo3tTY0Svf68UAWJNhjjYFhqTQcKm2RBH1VafwxjwHwaXsWg1v8Al48FFiukImk0EgZkZVpfzPerGAwg9jw7IaIPaKVHEFrT3oBE/hToYBcKV4g5ckKK0+KSz2w3NeagOsa1JFKW4ZLLlBLLnWHMLZYQ/UHasXBzHMLXYUdTt/ZATiPr4J0B9+5VXuSQ4l0Gil6Wop5sDRQ6SjZK1PRNVACxIrLRsytBPxc1nIrrlBp5COdEK79pQqSfYK7CcEFiYmKNrtVGTnTc2unT5qKKOAwAX8kF37cSKauRUFUyIRuKbVBMuqmBya4+X1QVXRqRf1Ad7Wq7Mt25g0BrkgMxFpFIG9p8AjkSJUIB800hpZ/qfdd+E7K8EDiRiCQcwfKy0JNbHigGIQ6RDyHkECsj1qNjsxuOdQiGFEuLqnIgE7/7oqks9oOQB5D6hFJR4qc6k1PZZAaa+w9ZKNz9yh0suVUx0XPLLzQBZiKTEN9FoNTe2d1b6PzTRFc0WDxb13oDOzJcSbAV2JkvGLSCNhQbDF3VhOBzF+yqxDkcxGcL4ekDwcECqgfDzWpwt2p2rKsK0uGuo3tQX3u+qaw3UbnJIbroC8pAcMjVWcQLtFRSkU2t4q5Nv1UGPnojtqDPddaTEiCs7EFyg0Eq+wVyFEQ6WdYK0HWQJMRrqXTsqTjdTAhA5z9ye1yiIUoQKSkiP3bk2IVCSgDzzvaHs8gj0KJUDks7PHXPZ5BF5WJqt+FBLE+iCYuKRK7wP2+iOOQfGGe6eY8igsSBhxIZY+gIuDtG9wO3iEzC4ZY9wrW1iDbsVCGzRGkexX8JNdI8vqgLRH+SqT0XRY5Wn037aU22Avu2+BQrGYuqBvPkgDsFbKQM1e/yUcPNG5mEOpYdpJ8UALrDSmxNSuCRAoR7D36qABG5HJBdc9OhvuoCnwygNyUVXJ6JqobIlW546qADOxM0FiG5ROcKEPNygLSuStuNlVlzZTaaBlFI1vFMa5P00ErVIIiquek6xBbL1DEcotNNc/yQDZ01dSn8ojCihrQCRagVWLL1Na0VJ9aoDgmm7CM1BHLXba0v/aowYJzKV0KjTv8AX0QVpqNpE+u0q9KxmMbQnO+VuxDdI1T2NJ7EBds4K23V76eKH4lUu4BRtaQaqwyNU3yIvVBQY26MTL/ZMHPzVSNLUNRknTb9Vo3IBr00BSvak0EEbQi8mbdyGNaiEsUFslOYVFVOaUBaQKuzx1UOkHXV+dOqgzs4UJfmiU45C3m6ArBdZSaSISMkC0KycPCAOCl0kXEi1I6TagDuK7SRN0o3enQ5Jp2+CATVJpI6MLbv8P5ThhDfxeH8oM+TsKaWjctC7CWb/BVY0jDG0+CAO9yQXRQy8P8AN4fsmdSz83ggFOlVJAZohEDCZ+bw/ZcZZn5+9v8AygpObVMZCV4wmfn72/8AKdoM3O7x+yCkBRNeK5q44N3HvSDR/Ce9BQfBCidCRNwG7xTdEbvFAJ0FYgq4YY3JzIQ3IK+knNKt9WNy4MCCSRzV+ddqocH0yUUWZJQUJoXQ9zboq9tVTey6AvJz5AU7sRK5cgT7eUwzxXLkDTNpzJui5cgmE+UonyuXIEM6Ux0eq5cgb1i7SXLkHaSXTXLkHVSaS5cgQuCTSG5cuQcXjck6wbki5B3WDck67guXIO6/gkMxwXLkDev4KN0Ubly5A0xVUfEuuX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82" name="Picture 18" descr="http://m100group.files.wordpress.com/2012/10/20121029-133256.jpg"/>
          <p:cNvPicPr>
            <a:picLocks noChangeAspect="1" noChangeArrowheads="1"/>
          </p:cNvPicPr>
          <p:nvPr/>
        </p:nvPicPr>
        <p:blipFill>
          <a:blip r:embed="rId13" cstate="print"/>
          <a:srcRect/>
          <a:stretch>
            <a:fillRect/>
          </a:stretch>
        </p:blipFill>
        <p:spPr bwMode="auto">
          <a:xfrm>
            <a:off x="7391400" y="838200"/>
            <a:ext cx="1264312" cy="1552576"/>
          </a:xfrm>
          <a:prstGeom prst="rect">
            <a:avLst/>
          </a:prstGeom>
          <a:noFill/>
        </p:spPr>
      </p:pic>
      <p:pic>
        <p:nvPicPr>
          <p:cNvPr id="36884" name="Picture 20" descr="http://ww2.wwarii.com/var/albums/wwii-people/government/united_states_government/fdr2.jpg?m=1354899533"/>
          <p:cNvPicPr>
            <a:picLocks noChangeAspect="1" noChangeArrowheads="1"/>
          </p:cNvPicPr>
          <p:nvPr/>
        </p:nvPicPr>
        <p:blipFill>
          <a:blip r:embed="rId14" cstate="print"/>
          <a:srcRect/>
          <a:stretch>
            <a:fillRect/>
          </a:stretch>
        </p:blipFill>
        <p:spPr bwMode="auto">
          <a:xfrm>
            <a:off x="5715000" y="4953000"/>
            <a:ext cx="1695450" cy="1429023"/>
          </a:xfrm>
          <a:prstGeom prst="rect">
            <a:avLst/>
          </a:prstGeom>
          <a:noFill/>
        </p:spPr>
      </p:pic>
      <p:pic>
        <p:nvPicPr>
          <p:cNvPr id="17" name="~PP642.WAV">
            <a:hlinkClick r:id="" action="ppaction://media"/>
          </p:cNvPr>
          <p:cNvPicPr>
            <a:picLocks noRot="1" noChangeAspect="1"/>
          </p:cNvPicPr>
          <p:nvPr>
            <a:wavAudioFile r:embed="rId1" name="~PP642.WAV"/>
          </p:nvPr>
        </p:nvPicPr>
        <p:blipFill>
          <a:blip r:embed="rId15" cstate="print"/>
          <a:stretch>
            <a:fillRect/>
          </a:stretch>
        </p:blipFill>
        <p:spPr>
          <a:xfrm>
            <a:off x="8696325" y="6410325"/>
            <a:ext cx="304800" cy="304800"/>
          </a:xfrm>
          <a:prstGeom prst="rect">
            <a:avLst/>
          </a:prstGeom>
        </p:spPr>
      </p:pic>
    </p:spTree>
  </p:cSld>
  <p:clrMapOvr>
    <a:masterClrMapping/>
  </p:clrMapOvr>
  <p:transition advTm="90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r="9144"/>
          <a:stretch>
            <a:fillRect/>
          </a:stretch>
        </p:blipFill>
        <p:spPr bwMode="auto">
          <a:xfrm>
            <a:off x="4191000" y="1371600"/>
            <a:ext cx="4571999" cy="5131753"/>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04800" y="228600"/>
            <a:ext cx="3638550" cy="4800600"/>
          </a:xfrm>
          <a:prstGeom prst="rect">
            <a:avLst/>
          </a:prstGeom>
          <a:noFill/>
          <a:ln w="9525">
            <a:solidFill>
              <a:schemeClr val="tx1"/>
            </a:solidFill>
            <a:miter lim="800000"/>
            <a:headEnd/>
            <a:tailEnd/>
          </a:ln>
        </p:spPr>
      </p:pic>
      <p:sp>
        <p:nvSpPr>
          <p:cNvPr id="6" name="Rectangle 5"/>
          <p:cNvSpPr/>
          <p:nvPr/>
        </p:nvSpPr>
        <p:spPr>
          <a:xfrm>
            <a:off x="4267200" y="304800"/>
            <a:ext cx="4648200" cy="92333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ASSSESSMENTS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P319.WAV">
            <a:hlinkClick r:id="" action="ppaction://media"/>
          </p:cNvPr>
          <p:cNvPicPr>
            <a:picLocks noRot="1" noChangeAspect="1"/>
          </p:cNvPicPr>
          <p:nvPr>
            <a:wavAudioFile r:embed="rId1" name="~PP319.WAV"/>
          </p:nvPr>
        </p:nvPicPr>
        <p:blipFill>
          <a:blip r:embed="rId6" cstate="print"/>
          <a:stretch>
            <a:fillRect/>
          </a:stretch>
        </p:blipFill>
        <p:spPr>
          <a:xfrm>
            <a:off x="8696325" y="6410325"/>
            <a:ext cx="304800" cy="304800"/>
          </a:xfrm>
          <a:prstGeom prst="rect">
            <a:avLst/>
          </a:prstGeom>
        </p:spPr>
      </p:pic>
    </p:spTree>
  </p:cSld>
  <p:clrMapOvr>
    <a:masterClrMapping/>
  </p:clrMapOvr>
  <p:transition advTm="71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228600"/>
            <a:ext cx="6858000" cy="92333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DAILY LESSON PLANS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5" name="Picture 3"/>
          <p:cNvPicPr>
            <a:picLocks noChangeAspect="1" noChangeArrowheads="1"/>
          </p:cNvPicPr>
          <p:nvPr/>
        </p:nvPicPr>
        <p:blipFill>
          <a:blip r:embed="rId3" cstate="print"/>
          <a:srcRect/>
          <a:stretch>
            <a:fillRect/>
          </a:stretch>
        </p:blipFill>
        <p:spPr bwMode="auto">
          <a:xfrm>
            <a:off x="304800" y="1066800"/>
            <a:ext cx="8162925" cy="4267200"/>
          </a:xfrm>
          <a:prstGeom prst="rect">
            <a:avLst/>
          </a:prstGeom>
          <a:noFill/>
          <a:ln w="9525">
            <a:solidFill>
              <a:schemeClr val="tx1"/>
            </a:solid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4800600" y="3733800"/>
            <a:ext cx="3886200" cy="2886352"/>
          </a:xfrm>
          <a:prstGeom prst="rect">
            <a:avLst/>
          </a:prstGeom>
          <a:noFill/>
          <a:ln w="9525">
            <a:solidFill>
              <a:schemeClr val="tx1"/>
            </a:solidFill>
            <a:miter lim="800000"/>
            <a:headEnd/>
            <a:tailEnd/>
          </a:ln>
        </p:spPr>
      </p:pic>
      <p:pic>
        <p:nvPicPr>
          <p:cNvPr id="5" name="~PP3696.WAV">
            <a:hlinkClick r:id="" action="ppaction://media"/>
          </p:cNvPr>
          <p:cNvPicPr>
            <a:picLocks noRot="1" noChangeAspect="1"/>
          </p:cNvPicPr>
          <p:nvPr>
            <a:wavAudioFile r:embed="rId1" name="~PP3696.WAV"/>
          </p:nvPr>
        </p:nvPicPr>
        <p:blipFill>
          <a:blip r:embed="rId5" cstate="print"/>
          <a:stretch>
            <a:fillRect/>
          </a:stretch>
        </p:blipFill>
        <p:spPr>
          <a:xfrm>
            <a:off x="8696325" y="6410325"/>
            <a:ext cx="304800" cy="304800"/>
          </a:xfrm>
          <a:prstGeom prst="rect">
            <a:avLst/>
          </a:prstGeom>
        </p:spPr>
      </p:pic>
    </p:spTree>
  </p:cSld>
  <p:clrMapOvr>
    <a:masterClrMapping/>
  </p:clrMapOvr>
  <p:transition advTm="73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33400" y="1371600"/>
            <a:ext cx="7867650" cy="5048250"/>
          </a:xfrm>
          <a:prstGeom prst="rect">
            <a:avLst/>
          </a:prstGeom>
          <a:noFill/>
          <a:ln w="9525">
            <a:solidFill>
              <a:schemeClr val="tx1"/>
            </a:solidFill>
            <a:miter lim="800000"/>
            <a:headEnd/>
            <a:tailEnd/>
          </a:ln>
        </p:spPr>
      </p:pic>
      <p:sp>
        <p:nvSpPr>
          <p:cNvPr id="3" name="Rectangle 2"/>
          <p:cNvSpPr/>
          <p:nvPr/>
        </p:nvSpPr>
        <p:spPr>
          <a:xfrm>
            <a:off x="762000" y="228600"/>
            <a:ext cx="7924800" cy="92333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NARRATIVE WRITING TASK</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P3538.WAV">
            <a:hlinkClick r:id="" action="ppaction://media"/>
          </p:cNvPr>
          <p:cNvPicPr>
            <a:picLocks noRot="1" noChangeAspect="1"/>
          </p:cNvPicPr>
          <p:nvPr>
            <a:wavAudioFile r:embed="rId1" name="~PP3538.WAV"/>
          </p:nvPr>
        </p:nvPicPr>
        <p:blipFill>
          <a:blip r:embed="rId4" cstate="print"/>
          <a:stretch>
            <a:fillRect/>
          </a:stretch>
        </p:blipFill>
        <p:spPr>
          <a:xfrm>
            <a:off x="8696325" y="6410325"/>
            <a:ext cx="304800" cy="304800"/>
          </a:xfrm>
          <a:prstGeom prst="rect">
            <a:avLst/>
          </a:prstGeom>
        </p:spPr>
      </p:pic>
    </p:spTree>
  </p:cSld>
  <p:clrMapOvr>
    <a:masterClrMapping/>
  </p:clrMapOvr>
  <p:transition advTm="79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robot-kingdom.com/wp-content/uploads/2013/09/Share_Logo.jpg"/>
          <p:cNvPicPr>
            <a:picLocks noChangeAspect="1" noChangeArrowheads="1"/>
          </p:cNvPicPr>
          <p:nvPr/>
        </p:nvPicPr>
        <p:blipFill>
          <a:blip r:embed="rId3" cstate="print"/>
          <a:srcRect t="25373"/>
          <a:stretch>
            <a:fillRect/>
          </a:stretch>
        </p:blipFill>
        <p:spPr bwMode="auto">
          <a:xfrm>
            <a:off x="990600" y="533400"/>
            <a:ext cx="6807200" cy="3810000"/>
          </a:xfrm>
          <a:prstGeom prst="rect">
            <a:avLst/>
          </a:prstGeom>
          <a:noFill/>
        </p:spPr>
      </p:pic>
      <p:sp>
        <p:nvSpPr>
          <p:cNvPr id="4" name="TextBox 3"/>
          <p:cNvSpPr txBox="1"/>
          <p:nvPr/>
        </p:nvSpPr>
        <p:spPr>
          <a:xfrm>
            <a:off x="838200" y="3581400"/>
            <a:ext cx="7239000" cy="1015663"/>
          </a:xfrm>
          <a:prstGeom prst="rect">
            <a:avLst/>
          </a:prstGeom>
          <a:noFill/>
        </p:spPr>
        <p:txBody>
          <a:bodyPr wrap="square" rtlCol="0">
            <a:spAutoFit/>
          </a:bodyPr>
          <a:lstStyle/>
          <a:p>
            <a:pPr algn="ctr"/>
            <a:r>
              <a:rPr lang="en-US" sz="6000" b="1" dirty="0" smtClean="0">
                <a:solidFill>
                  <a:srgbClr val="0070C0"/>
                </a:solidFill>
                <a:effectLst>
                  <a:outerShdw blurRad="38100" dist="38100" dir="2700000" algn="tl">
                    <a:srgbClr val="000000">
                      <a:alpha val="43137"/>
                    </a:srgbClr>
                  </a:outerShdw>
                </a:effectLst>
                <a:latin typeface="Arial Black" pitchFamily="34" charset="0"/>
              </a:rPr>
              <a:t>RESOURCES</a:t>
            </a:r>
            <a:endParaRPr lang="en-US" sz="6000" b="1" dirty="0">
              <a:solidFill>
                <a:srgbClr val="0070C0"/>
              </a:solidFill>
              <a:effectLst>
                <a:outerShdw blurRad="38100" dist="38100" dir="2700000" algn="tl">
                  <a:srgbClr val="000000">
                    <a:alpha val="43137"/>
                  </a:srgbClr>
                </a:outerShdw>
              </a:effectLst>
              <a:latin typeface="Arial Black" pitchFamily="34" charset="0"/>
            </a:endParaRPr>
          </a:p>
        </p:txBody>
      </p:sp>
      <p:sp>
        <p:nvSpPr>
          <p:cNvPr id="6" name="TextBox 5"/>
          <p:cNvSpPr txBox="1"/>
          <p:nvPr/>
        </p:nvSpPr>
        <p:spPr>
          <a:xfrm>
            <a:off x="1905000" y="5486400"/>
            <a:ext cx="4038600" cy="861774"/>
          </a:xfrm>
          <a:prstGeom prst="rect">
            <a:avLst/>
          </a:prstGeom>
          <a:noFill/>
        </p:spPr>
        <p:txBody>
          <a:bodyPr wrap="square" rtlCol="0">
            <a:spAutoFit/>
          </a:bodyPr>
          <a:lstStyle/>
          <a:p>
            <a:r>
              <a:rPr lang="en-US" b="1" dirty="0" smtClean="0"/>
              <a:t>Susan Hensley</a:t>
            </a:r>
          </a:p>
          <a:p>
            <a:r>
              <a:rPr lang="en-US" sz="1400" dirty="0" smtClean="0"/>
              <a:t>Elementary Curriculum Specialist</a:t>
            </a:r>
          </a:p>
          <a:p>
            <a:r>
              <a:rPr lang="en-US" b="1" dirty="0" smtClean="0"/>
              <a:t>shensley@rps.k12.ar.us</a:t>
            </a:r>
            <a:endParaRPr lang="en-US" b="1" dirty="0"/>
          </a:p>
        </p:txBody>
      </p:sp>
      <p:pic>
        <p:nvPicPr>
          <p:cNvPr id="8" name="Picture 7" descr="RPS.JPG"/>
          <p:cNvPicPr>
            <a:picLocks noChangeAspect="1"/>
          </p:cNvPicPr>
          <p:nvPr/>
        </p:nvPicPr>
        <p:blipFill>
          <a:blip r:embed="rId4" cstate="print"/>
          <a:stretch>
            <a:fillRect/>
          </a:stretch>
        </p:blipFill>
        <p:spPr>
          <a:xfrm>
            <a:off x="4419600" y="5715000"/>
            <a:ext cx="809297" cy="609600"/>
          </a:xfrm>
          <a:prstGeom prst="rect">
            <a:avLst/>
          </a:prstGeom>
        </p:spPr>
      </p:pic>
      <p:pic>
        <p:nvPicPr>
          <p:cNvPr id="9" name="Picture 8" descr="2014-09-18 08-56-10.436.jpg"/>
          <p:cNvPicPr>
            <a:picLocks noChangeAspect="1"/>
          </p:cNvPicPr>
          <p:nvPr/>
        </p:nvPicPr>
        <p:blipFill>
          <a:blip r:embed="rId5" cstate="print"/>
          <a:srcRect l="17500" t="11667" r="12500"/>
          <a:stretch>
            <a:fillRect/>
          </a:stretch>
        </p:blipFill>
        <p:spPr>
          <a:xfrm>
            <a:off x="685800" y="5334000"/>
            <a:ext cx="1127185" cy="1066800"/>
          </a:xfrm>
          <a:prstGeom prst="rect">
            <a:avLst/>
          </a:prstGeom>
          <a:ln>
            <a:noFill/>
          </a:ln>
          <a:effectLst>
            <a:outerShdw blurRad="292100" dist="139700" dir="2700000" algn="tl" rotWithShape="0">
              <a:srgbClr val="333333">
                <a:alpha val="65000"/>
              </a:srgbClr>
            </a:outerShdw>
          </a:effectLst>
        </p:spPr>
      </p:pic>
      <p:pic>
        <p:nvPicPr>
          <p:cNvPr id="7" name="~PP1283.WAV">
            <a:hlinkClick r:id="" action="ppaction://media"/>
          </p:cNvPr>
          <p:cNvPicPr>
            <a:picLocks noRot="1" noChangeAspect="1"/>
          </p:cNvPicPr>
          <p:nvPr>
            <a:wavAudioFile r:embed="rId1" name="~PP1283.WAV"/>
          </p:nvPr>
        </p:nvPicPr>
        <p:blipFill>
          <a:blip r:embed="rId6" cstate="print"/>
          <a:stretch>
            <a:fillRect/>
          </a:stretch>
        </p:blipFill>
        <p:spPr>
          <a:xfrm>
            <a:off x="8696325" y="6410325"/>
            <a:ext cx="304800" cy="304800"/>
          </a:xfrm>
          <a:prstGeom prst="rect">
            <a:avLst/>
          </a:prstGeom>
        </p:spPr>
      </p:pic>
    </p:spTree>
  </p:cSld>
  <p:clrMapOvr>
    <a:masterClrMapping/>
  </p:clrMapOvr>
  <p:transition advTm="18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t="11232"/>
          <a:stretch>
            <a:fillRect/>
          </a:stretch>
        </p:blipFill>
        <p:spPr bwMode="auto">
          <a:xfrm>
            <a:off x="457200" y="838200"/>
            <a:ext cx="8237537" cy="5419725"/>
          </a:xfrm>
          <a:prstGeom prst="rect">
            <a:avLst/>
          </a:prstGeom>
          <a:noFill/>
          <a:ln w="9525">
            <a:noFill/>
            <a:miter lim="800000"/>
            <a:headEnd/>
            <a:tailEnd/>
          </a:ln>
        </p:spPr>
      </p:pic>
      <p:pic>
        <p:nvPicPr>
          <p:cNvPr id="4" name="~PP1550.WAV">
            <a:hlinkClick r:id="" action="ppaction://media"/>
          </p:cNvPr>
          <p:cNvPicPr>
            <a:picLocks noRot="1" noChangeAspect="1"/>
          </p:cNvPicPr>
          <p:nvPr>
            <a:wavAudioFile r:embed="rId1" name="~PP1550.WAV"/>
          </p:nvPr>
        </p:nvPicPr>
        <p:blipFill>
          <a:blip r:embed="rId4" cstate="print"/>
          <a:stretch>
            <a:fillRect/>
          </a:stretch>
        </p:blipFill>
        <p:spPr>
          <a:xfrm>
            <a:off x="8696325" y="6410325"/>
            <a:ext cx="304800" cy="304800"/>
          </a:xfrm>
          <a:prstGeom prst="rect">
            <a:avLst/>
          </a:prstGeom>
        </p:spPr>
      </p:pic>
    </p:spTree>
  </p:cSld>
  <p:clrMapOvr>
    <a:masterClrMapping/>
  </p:clrMapOvr>
  <p:transition advTm="51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124200" y="3048000"/>
            <a:ext cx="5791200" cy="1211263"/>
            <a:chOff x="609" y="1451"/>
            <a:chExt cx="13940" cy="2736"/>
          </a:xfrm>
        </p:grpSpPr>
        <p:sp>
          <p:nvSpPr>
            <p:cNvPr id="16390" name="AutoShape 6"/>
            <p:cNvSpPr>
              <a:spLocks noChangeArrowheads="1"/>
            </p:cNvSpPr>
            <p:nvPr/>
          </p:nvSpPr>
          <p:spPr bwMode="auto">
            <a:xfrm>
              <a:off x="609" y="1451"/>
              <a:ext cx="13940" cy="2736"/>
            </a:xfrm>
            <a:prstGeom prst="leftRightArrow">
              <a:avLst>
                <a:gd name="adj1" fmla="val 50000"/>
                <a:gd name="adj2" fmla="val 101901"/>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6391" name="Text Box 7"/>
            <p:cNvSpPr txBox="1">
              <a:spLocks noChangeArrowheads="1"/>
            </p:cNvSpPr>
            <p:nvPr/>
          </p:nvSpPr>
          <p:spPr bwMode="auto">
            <a:xfrm>
              <a:off x="3244" y="2322"/>
              <a:ext cx="8441" cy="1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 Essential Question</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 name="TextBox 7"/>
          <p:cNvSpPr txBox="1"/>
          <p:nvPr/>
        </p:nvSpPr>
        <p:spPr>
          <a:xfrm>
            <a:off x="4191000" y="4419600"/>
            <a:ext cx="3886200" cy="218521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r>
              <a:rPr lang="en-US" dirty="0" smtClean="0"/>
              <a:t>How do my own experiences influence my point of view of a story?</a:t>
            </a:r>
          </a:p>
          <a:p>
            <a:pPr marL="342900" indent="-342900"/>
            <a:endParaRPr lang="en-US" sz="1400" dirty="0" smtClean="0"/>
          </a:p>
          <a:p>
            <a:pPr marL="342900" indent="-342900"/>
            <a:r>
              <a:rPr lang="en-US" dirty="0" smtClean="0"/>
              <a:t>How are pictures worth a thousand words?</a:t>
            </a:r>
          </a:p>
          <a:p>
            <a:pPr marL="342900" indent="-342900"/>
            <a:endParaRPr lang="en-US" sz="1400" dirty="0" smtClean="0"/>
          </a:p>
          <a:p>
            <a:pPr marL="342900" indent="-342900"/>
            <a:r>
              <a:rPr lang="en-US" dirty="0" smtClean="0"/>
              <a:t>What makes a good leader?</a:t>
            </a:r>
          </a:p>
          <a:p>
            <a:pPr marL="342900" indent="-342900"/>
            <a:endParaRPr lang="en-US" dirty="0" smtClean="0"/>
          </a:p>
        </p:txBody>
      </p:sp>
      <p:pic>
        <p:nvPicPr>
          <p:cNvPr id="9" name="Picture 8"/>
          <p:cNvPicPr>
            <a:picLocks noChangeAspect="1" noChangeArrowheads="1"/>
          </p:cNvPicPr>
          <p:nvPr/>
        </p:nvPicPr>
        <p:blipFill>
          <a:blip r:embed="rId4" cstate="print"/>
          <a:srcRect/>
          <a:stretch>
            <a:fillRect/>
          </a:stretch>
        </p:blipFill>
        <p:spPr bwMode="auto">
          <a:xfrm>
            <a:off x="7086600" y="381000"/>
            <a:ext cx="1452171" cy="1076325"/>
          </a:xfrm>
          <a:prstGeom prst="rect">
            <a:avLst/>
          </a:prstGeom>
          <a:noFill/>
          <a:ln w="9525">
            <a:noFill/>
            <a:miter lim="800000"/>
            <a:headEnd/>
            <a:tailEnd/>
          </a:ln>
        </p:spPr>
      </p:pic>
      <p:pic>
        <p:nvPicPr>
          <p:cNvPr id="3" name="Picture 4" descr="http://ecx.images-amazon.com/images/I/51ecCV9E2ZL._SX258_BO1,204,203,200_.jpg"/>
          <p:cNvPicPr>
            <a:picLocks noChangeAspect="1" noChangeArrowheads="1"/>
          </p:cNvPicPr>
          <p:nvPr/>
        </p:nvPicPr>
        <p:blipFill>
          <a:blip r:embed="rId5" cstate="print"/>
          <a:srcRect/>
          <a:stretch>
            <a:fillRect/>
          </a:stretch>
        </p:blipFill>
        <p:spPr bwMode="auto">
          <a:xfrm>
            <a:off x="533400" y="3124200"/>
            <a:ext cx="2476500" cy="3190876"/>
          </a:xfrm>
          <a:prstGeom prst="rect">
            <a:avLst/>
          </a:prstGeom>
          <a:noFill/>
          <a:ln>
            <a:solidFill>
              <a:schemeClr val="tx1"/>
            </a:solidFill>
          </a:ln>
        </p:spPr>
      </p:pic>
      <p:sp>
        <p:nvSpPr>
          <p:cNvPr id="11" name="TextBox 10"/>
          <p:cNvSpPr txBox="1"/>
          <p:nvPr/>
        </p:nvSpPr>
        <p:spPr>
          <a:xfrm>
            <a:off x="3276600" y="685800"/>
            <a:ext cx="4953000" cy="1754326"/>
          </a:xfrm>
          <a:prstGeom prst="rect">
            <a:avLst/>
          </a:prstGeom>
          <a:noFill/>
        </p:spPr>
        <p:txBody>
          <a:bodyPr wrap="square" rtlCol="0">
            <a:spAutoFit/>
          </a:bodyPr>
          <a:lstStyle/>
          <a:p>
            <a:r>
              <a:rPr lang="en-US" sz="3600" b="1" dirty="0" smtClean="0"/>
              <a:t>The People, </a:t>
            </a:r>
          </a:p>
          <a:p>
            <a:r>
              <a:rPr lang="en-US" sz="3600" b="1" dirty="0" smtClean="0"/>
              <a:t>The Preamble,</a:t>
            </a:r>
          </a:p>
          <a:p>
            <a:r>
              <a:rPr lang="en-US" sz="3600" b="1" dirty="0" smtClean="0"/>
              <a:t>and the Presidents</a:t>
            </a:r>
            <a:endParaRPr lang="en-US" sz="3600" b="1" dirty="0"/>
          </a:p>
        </p:txBody>
      </p:sp>
      <p:pic>
        <p:nvPicPr>
          <p:cNvPr id="10" name="Picture 9" descr="3rd_4.jpg"/>
          <p:cNvPicPr>
            <a:picLocks noChangeAspect="1"/>
          </p:cNvPicPr>
          <p:nvPr/>
        </p:nvPicPr>
        <p:blipFill>
          <a:blip r:embed="rId6" cstate="print"/>
          <a:stretch>
            <a:fillRect/>
          </a:stretch>
        </p:blipFill>
        <p:spPr>
          <a:xfrm>
            <a:off x="533400" y="609600"/>
            <a:ext cx="2268416" cy="2057400"/>
          </a:xfrm>
          <a:prstGeom prst="rect">
            <a:avLst/>
          </a:prstGeom>
          <a:ln>
            <a:noFill/>
          </a:ln>
          <a:effectLst>
            <a:outerShdw blurRad="292100" dist="139700" dir="2700000" algn="tl" rotWithShape="0">
              <a:srgbClr val="333333">
                <a:alpha val="65000"/>
              </a:srgbClr>
            </a:outerShdw>
          </a:effectLst>
        </p:spPr>
      </p:pic>
      <p:pic>
        <p:nvPicPr>
          <p:cNvPr id="14" name="~PP2356.WAV">
            <a:hlinkClick r:id="" action="ppaction://media"/>
          </p:cNvPr>
          <p:cNvPicPr>
            <a:picLocks noRot="1" noChangeAspect="1"/>
          </p:cNvPicPr>
          <p:nvPr>
            <a:wavAudioFile r:embed="rId1" name="~PP2356.WAV"/>
          </p:nvPr>
        </p:nvPicPr>
        <p:blipFill>
          <a:blip r:embed="rId7" cstate="print"/>
          <a:stretch>
            <a:fillRect/>
          </a:stretch>
        </p:blipFill>
        <p:spPr>
          <a:xfrm>
            <a:off x="8696325" y="6410325"/>
            <a:ext cx="304800" cy="304800"/>
          </a:xfrm>
          <a:prstGeom prst="rect">
            <a:avLst/>
          </a:prstGeom>
        </p:spPr>
      </p:pic>
    </p:spTree>
  </p:cSld>
  <p:clrMapOvr>
    <a:masterClrMapping/>
  </p:clrMapOvr>
  <p:transition advTm="399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l="51389" t="19444" r="4167" b="12037"/>
          <a:stretch>
            <a:fillRect/>
          </a:stretch>
        </p:blipFill>
        <p:spPr bwMode="auto">
          <a:xfrm>
            <a:off x="4038600" y="533400"/>
            <a:ext cx="4876800" cy="5638800"/>
          </a:xfrm>
          <a:prstGeom prst="rect">
            <a:avLst/>
          </a:prstGeom>
          <a:noFill/>
          <a:ln w="9525">
            <a:solidFill>
              <a:schemeClr val="tx1"/>
            </a:solidFill>
            <a:miter lim="800000"/>
            <a:headEnd/>
            <a:tailEnd/>
          </a:ln>
        </p:spPr>
      </p:pic>
      <p:pic>
        <p:nvPicPr>
          <p:cNvPr id="16385" name="Picture 1"/>
          <p:cNvPicPr>
            <a:picLocks noChangeAspect="1" noChangeArrowheads="1"/>
          </p:cNvPicPr>
          <p:nvPr/>
        </p:nvPicPr>
        <p:blipFill>
          <a:blip r:embed="rId3" cstate="print"/>
          <a:srcRect l="3472" t="19545" r="50348" b="14776"/>
          <a:stretch>
            <a:fillRect/>
          </a:stretch>
        </p:blipFill>
        <p:spPr bwMode="auto">
          <a:xfrm rot="21306695">
            <a:off x="459825" y="444130"/>
            <a:ext cx="5299744" cy="5653060"/>
          </a:xfrm>
          <a:prstGeom prst="rect">
            <a:avLst/>
          </a:prstGeom>
          <a:noFill/>
          <a:ln w="9525">
            <a:solidFill>
              <a:schemeClr val="tx1"/>
            </a:solidFill>
            <a:miter lim="800000"/>
            <a:headEnd/>
            <a:tailEnd/>
          </a:ln>
        </p:spPr>
      </p:pic>
      <p:pic>
        <p:nvPicPr>
          <p:cNvPr id="5" name="~PP2392.WAV">
            <a:hlinkClick r:id="" action="ppaction://media"/>
          </p:cNvPr>
          <p:cNvPicPr>
            <a:picLocks noRot="1" noChangeAspect="1"/>
          </p:cNvPicPr>
          <p:nvPr>
            <a:wavAudioFile r:embed="rId1" name="~PP2392.WAV"/>
          </p:nvPr>
        </p:nvPicPr>
        <p:blipFill>
          <a:blip r:embed="rId4" cstate="print"/>
          <a:stretch>
            <a:fillRect/>
          </a:stretch>
        </p:blipFill>
        <p:spPr>
          <a:xfrm>
            <a:off x="8696325" y="6410325"/>
            <a:ext cx="304800" cy="304800"/>
          </a:xfrm>
          <a:prstGeom prst="rect">
            <a:avLst/>
          </a:prstGeom>
        </p:spPr>
      </p:pic>
    </p:spTree>
  </p:cSld>
  <p:clrMapOvr>
    <a:masterClrMapping/>
  </p:clrMapOvr>
  <p:transition advTm="257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381000" y="5029200"/>
            <a:ext cx="1828800" cy="738664"/>
          </a:xfrm>
          <a:prstGeom prst="rect">
            <a:avLst/>
          </a:prstGeom>
          <a:noFill/>
        </p:spPr>
        <p:txBody>
          <a:bodyPr wrap="square" rtlCol="0">
            <a:spAutoFit/>
          </a:bodyPr>
          <a:lstStyle/>
          <a:p>
            <a:pPr algn="ctr"/>
            <a:r>
              <a:rPr lang="en-US" sz="2800" b="1" dirty="0" smtClean="0"/>
              <a:t>Poems</a:t>
            </a:r>
          </a:p>
          <a:p>
            <a:pPr algn="ctr"/>
            <a:r>
              <a:rPr lang="en-US" sz="1400" b="1" dirty="0" smtClean="0"/>
              <a:t>(READ ALOUD)</a:t>
            </a:r>
          </a:p>
        </p:txBody>
      </p:sp>
      <p:sp>
        <p:nvSpPr>
          <p:cNvPr id="49" name="TextBox 48"/>
          <p:cNvSpPr txBox="1"/>
          <p:nvPr/>
        </p:nvSpPr>
        <p:spPr>
          <a:xfrm>
            <a:off x="7772400" y="2743200"/>
            <a:ext cx="838200" cy="523220"/>
          </a:xfrm>
          <a:prstGeom prst="rect">
            <a:avLst/>
          </a:prstGeom>
          <a:noFill/>
        </p:spPr>
        <p:txBody>
          <a:bodyPr wrap="square" rtlCol="0">
            <a:spAutoFit/>
          </a:bodyPr>
          <a:lstStyle/>
          <a:p>
            <a:r>
              <a:rPr lang="en-US" sz="2800" b="1" dirty="0" smtClean="0"/>
              <a:t>Art</a:t>
            </a:r>
            <a:endParaRPr lang="en-US" sz="2800" b="1" dirty="0"/>
          </a:p>
        </p:txBody>
      </p:sp>
      <p:sp>
        <p:nvSpPr>
          <p:cNvPr id="45" name="TextBox 44"/>
          <p:cNvSpPr txBox="1"/>
          <p:nvPr/>
        </p:nvSpPr>
        <p:spPr>
          <a:xfrm>
            <a:off x="6096000" y="0"/>
            <a:ext cx="2743200" cy="1384995"/>
          </a:xfrm>
          <a:prstGeom prst="rect">
            <a:avLst/>
          </a:prstGeom>
          <a:noFill/>
        </p:spPr>
        <p:txBody>
          <a:bodyPr wrap="square" rtlCol="0">
            <a:spAutoFit/>
          </a:bodyPr>
          <a:lstStyle/>
          <a:p>
            <a:pPr algn="r"/>
            <a:r>
              <a:rPr lang="en-US" sz="2800" b="1" dirty="0" smtClean="0"/>
              <a:t>3</a:t>
            </a:r>
            <a:r>
              <a:rPr lang="en-US" sz="2800" b="1" baseline="30000" dirty="0" smtClean="0"/>
              <a:t>rd</a:t>
            </a:r>
            <a:r>
              <a:rPr lang="en-US" sz="2800" b="1" dirty="0" smtClean="0"/>
              <a:t> Grade </a:t>
            </a:r>
          </a:p>
          <a:p>
            <a:pPr algn="r"/>
            <a:r>
              <a:rPr lang="en-US" sz="2800" b="1" dirty="0" smtClean="0"/>
              <a:t>Print Resources </a:t>
            </a:r>
          </a:p>
          <a:p>
            <a:pPr algn="r"/>
            <a:r>
              <a:rPr lang="en-US" sz="2800" b="1" dirty="0" smtClean="0"/>
              <a:t>Unit 4</a:t>
            </a:r>
            <a:endParaRPr lang="en-US" sz="2800" b="1" dirty="0"/>
          </a:p>
        </p:txBody>
      </p:sp>
      <p:grpSp>
        <p:nvGrpSpPr>
          <p:cNvPr id="2" name="Group 29"/>
          <p:cNvGrpSpPr/>
          <p:nvPr/>
        </p:nvGrpSpPr>
        <p:grpSpPr>
          <a:xfrm>
            <a:off x="228600" y="457200"/>
            <a:ext cx="5029200" cy="4419600"/>
            <a:chOff x="1081177" y="533400"/>
            <a:chExt cx="2652623" cy="1767485"/>
          </a:xfrm>
        </p:grpSpPr>
        <p:sp>
          <p:nvSpPr>
            <p:cNvPr id="25" name="Rounded Rectangle 24"/>
            <p:cNvSpPr/>
            <p:nvPr/>
          </p:nvSpPr>
          <p:spPr>
            <a:xfrm>
              <a:off x="1081177" y="533400"/>
              <a:ext cx="2652623" cy="176748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447056" y="574504"/>
              <a:ext cx="1295400" cy="238772"/>
            </a:xfrm>
            <a:prstGeom prst="rect">
              <a:avLst/>
            </a:prstGeom>
            <a:noFill/>
          </p:spPr>
          <p:txBody>
            <a:bodyPr wrap="square" rtlCol="0">
              <a:spAutoFit/>
            </a:bodyPr>
            <a:lstStyle/>
            <a:p>
              <a:pPr algn="ctr"/>
              <a:r>
                <a:rPr lang="en-US" b="1" dirty="0" smtClean="0"/>
                <a:t>Stories</a:t>
              </a:r>
              <a:endParaRPr lang="en-US" b="1" dirty="0"/>
            </a:p>
          </p:txBody>
        </p:sp>
      </p:grpSp>
      <p:grpSp>
        <p:nvGrpSpPr>
          <p:cNvPr id="3" name="Group 30"/>
          <p:cNvGrpSpPr/>
          <p:nvPr/>
        </p:nvGrpSpPr>
        <p:grpSpPr>
          <a:xfrm>
            <a:off x="2819400" y="228600"/>
            <a:ext cx="1519311" cy="457200"/>
            <a:chOff x="1371600" y="355060"/>
            <a:chExt cx="1371600" cy="379379"/>
          </a:xfrm>
        </p:grpSpPr>
        <p:sp>
          <p:nvSpPr>
            <p:cNvPr id="22" name="Rounded Rectangle 21"/>
            <p:cNvSpPr/>
            <p:nvPr/>
          </p:nvSpPr>
          <p:spPr>
            <a:xfrm>
              <a:off x="1371600" y="355060"/>
              <a:ext cx="1371600" cy="379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371600" y="364742"/>
              <a:ext cx="1371600" cy="306467"/>
            </a:xfrm>
            <a:prstGeom prst="rect">
              <a:avLst/>
            </a:prstGeom>
            <a:noFill/>
          </p:spPr>
          <p:txBody>
            <a:bodyPr wrap="square" rtlCol="0">
              <a:spAutoFit/>
            </a:bodyPr>
            <a:lstStyle/>
            <a:p>
              <a:pPr algn="ctr"/>
              <a:r>
                <a:rPr lang="en-US" b="1" dirty="0" smtClean="0"/>
                <a:t>Literature</a:t>
              </a:r>
              <a:endParaRPr lang="en-US" b="1" dirty="0"/>
            </a:p>
          </p:txBody>
        </p:sp>
      </p:grpSp>
      <p:pic>
        <p:nvPicPr>
          <p:cNvPr id="4100" name="Picture 4" descr="http://www.scholastic.com/content5/media/products/97/9780152163297_xlg.jpg"/>
          <p:cNvPicPr>
            <a:picLocks noChangeAspect="1" noChangeArrowheads="1"/>
          </p:cNvPicPr>
          <p:nvPr/>
        </p:nvPicPr>
        <p:blipFill>
          <a:blip r:embed="rId4" cstate="print"/>
          <a:srcRect l="6956" r="6087"/>
          <a:stretch>
            <a:fillRect/>
          </a:stretch>
        </p:blipFill>
        <p:spPr bwMode="auto">
          <a:xfrm>
            <a:off x="762000" y="914400"/>
            <a:ext cx="1179286" cy="1485901"/>
          </a:xfrm>
          <a:prstGeom prst="rect">
            <a:avLst/>
          </a:prstGeom>
          <a:noFill/>
          <a:ln>
            <a:solidFill>
              <a:schemeClr val="accent1"/>
            </a:solidFill>
          </a:ln>
        </p:spPr>
      </p:pic>
      <p:pic>
        <p:nvPicPr>
          <p:cNvPr id="4102" name="Picture 6" descr="http://images.betterworldbooks.com/006/The-Long-Way-to-a-New-Land-Sandin-Joan-9780064441001.jpg"/>
          <p:cNvPicPr>
            <a:picLocks noChangeAspect="1" noChangeArrowheads="1"/>
          </p:cNvPicPr>
          <p:nvPr/>
        </p:nvPicPr>
        <p:blipFill>
          <a:blip r:embed="rId5" cstate="print"/>
          <a:srcRect/>
          <a:stretch>
            <a:fillRect/>
          </a:stretch>
        </p:blipFill>
        <p:spPr bwMode="auto">
          <a:xfrm>
            <a:off x="2209800" y="914400"/>
            <a:ext cx="1009650" cy="1565349"/>
          </a:xfrm>
          <a:prstGeom prst="rect">
            <a:avLst/>
          </a:prstGeom>
          <a:noFill/>
          <a:ln>
            <a:solidFill>
              <a:schemeClr val="accent1"/>
            </a:solidFill>
          </a:ln>
        </p:spPr>
      </p:pic>
      <p:pic>
        <p:nvPicPr>
          <p:cNvPr id="4104" name="Picture 8" descr="http://images.betterworldbooks.com/059/The-Orphan-of-Ellis-Island-9780590482462.jpg"/>
          <p:cNvPicPr>
            <a:picLocks noChangeAspect="1" noChangeArrowheads="1"/>
          </p:cNvPicPr>
          <p:nvPr/>
        </p:nvPicPr>
        <p:blipFill>
          <a:blip r:embed="rId6" cstate="print"/>
          <a:srcRect/>
          <a:stretch>
            <a:fillRect/>
          </a:stretch>
        </p:blipFill>
        <p:spPr bwMode="auto">
          <a:xfrm>
            <a:off x="3352800" y="838200"/>
            <a:ext cx="946404" cy="1371600"/>
          </a:xfrm>
          <a:prstGeom prst="rect">
            <a:avLst/>
          </a:prstGeom>
          <a:noFill/>
          <a:ln>
            <a:solidFill>
              <a:schemeClr val="accent1"/>
            </a:solidFill>
          </a:ln>
        </p:spPr>
      </p:pic>
      <p:cxnSp>
        <p:nvCxnSpPr>
          <p:cNvPr id="48" name="Straight Connector 47"/>
          <p:cNvCxnSpPr/>
          <p:nvPr/>
        </p:nvCxnSpPr>
        <p:spPr>
          <a:xfrm>
            <a:off x="533400" y="2819400"/>
            <a:ext cx="44958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752600" y="2438400"/>
            <a:ext cx="1981200" cy="307777"/>
          </a:xfrm>
          <a:prstGeom prst="rect">
            <a:avLst/>
          </a:prstGeom>
          <a:noFill/>
        </p:spPr>
        <p:txBody>
          <a:bodyPr wrap="square" rtlCol="0">
            <a:spAutoFit/>
          </a:bodyPr>
          <a:lstStyle/>
          <a:p>
            <a:pPr algn="ctr"/>
            <a:r>
              <a:rPr lang="en-US" sz="1400" i="1" dirty="0" smtClean="0"/>
              <a:t>7 copies</a:t>
            </a:r>
            <a:endParaRPr lang="en-US" sz="1400" i="1" dirty="0"/>
          </a:p>
        </p:txBody>
      </p:sp>
      <p:pic>
        <p:nvPicPr>
          <p:cNvPr id="4106" name="Picture 10" descr="https://tse4.mm.bing.net/th?id=HN.608046380220092359&amp;pid=1.7"/>
          <p:cNvPicPr>
            <a:picLocks noChangeAspect="1" noChangeArrowheads="1"/>
          </p:cNvPicPr>
          <p:nvPr/>
        </p:nvPicPr>
        <p:blipFill>
          <a:blip r:embed="rId7" cstate="print"/>
          <a:srcRect/>
          <a:stretch>
            <a:fillRect/>
          </a:stretch>
        </p:blipFill>
        <p:spPr bwMode="auto">
          <a:xfrm>
            <a:off x="533400" y="3200400"/>
            <a:ext cx="1322127" cy="1181100"/>
          </a:xfrm>
          <a:prstGeom prst="rect">
            <a:avLst/>
          </a:prstGeom>
          <a:noFill/>
          <a:ln>
            <a:solidFill>
              <a:schemeClr val="accent1"/>
            </a:solidFill>
          </a:ln>
        </p:spPr>
      </p:pic>
      <p:sp>
        <p:nvSpPr>
          <p:cNvPr id="52" name="TextBox 51"/>
          <p:cNvSpPr txBox="1"/>
          <p:nvPr/>
        </p:nvSpPr>
        <p:spPr>
          <a:xfrm>
            <a:off x="228600" y="5638800"/>
            <a:ext cx="2514600" cy="1015663"/>
          </a:xfrm>
          <a:prstGeom prst="rect">
            <a:avLst/>
          </a:prstGeom>
          <a:noFill/>
        </p:spPr>
        <p:txBody>
          <a:bodyPr wrap="square" rtlCol="0">
            <a:spAutoFit/>
          </a:bodyPr>
          <a:lstStyle/>
          <a:p>
            <a:r>
              <a:rPr lang="en-US" sz="1200" dirty="0" smtClean="0">
                <a:hlinkClick r:id="rId8"/>
              </a:rPr>
              <a:t>“The Star-Spangled Banner”</a:t>
            </a:r>
            <a:endParaRPr lang="en-US" sz="1200" dirty="0" smtClean="0"/>
          </a:p>
          <a:p>
            <a:r>
              <a:rPr lang="en-US" sz="1200" dirty="0" smtClean="0">
                <a:hlinkClick r:id="rId9"/>
              </a:rPr>
              <a:t>“The Flag Goes By”</a:t>
            </a:r>
            <a:endParaRPr lang="en-US" sz="1200" dirty="0" smtClean="0"/>
          </a:p>
          <a:p>
            <a:r>
              <a:rPr lang="en-US" sz="1200" dirty="0" smtClean="0">
                <a:hlinkClick r:id="rId10"/>
              </a:rPr>
              <a:t>“George Washington”</a:t>
            </a:r>
            <a:endParaRPr lang="en-US" sz="1200" dirty="0" smtClean="0"/>
          </a:p>
          <a:p>
            <a:r>
              <a:rPr lang="en-US" sz="1200" dirty="0" smtClean="0">
                <a:hlinkClick r:id="rId11"/>
              </a:rPr>
              <a:t>“Washington Monument by Night”</a:t>
            </a:r>
            <a:endParaRPr lang="en-US" sz="1200" dirty="0" smtClean="0"/>
          </a:p>
          <a:p>
            <a:r>
              <a:rPr lang="en-US" sz="1200" dirty="0" smtClean="0">
                <a:hlinkClick r:id="rId12"/>
              </a:rPr>
              <a:t>“A Nation’s Strength”</a:t>
            </a:r>
            <a:endParaRPr lang="en-US" sz="1200" dirty="0"/>
          </a:p>
        </p:txBody>
      </p:sp>
      <p:pic>
        <p:nvPicPr>
          <p:cNvPr id="53" name="il_fi" descr="http://t1.gstatic.com/images?q=tbn:ANd9GcQJ0hmQhfCnIbWAkuyJuDxBCtdK4N40ang9zxpifciJfvL9geX3_1psNBsYgw">
            <a:hlinkClick r:id="rId13"/>
          </p:cNvPr>
          <p:cNvPicPr/>
          <p:nvPr/>
        </p:nvPicPr>
        <p:blipFill>
          <a:blip r:embed="rId14" cstate="print"/>
          <a:srcRect/>
          <a:stretch>
            <a:fillRect/>
          </a:stretch>
        </p:blipFill>
        <p:spPr bwMode="auto">
          <a:xfrm>
            <a:off x="5715000" y="914400"/>
            <a:ext cx="1676400" cy="1066800"/>
          </a:xfrm>
          <a:prstGeom prst="rect">
            <a:avLst/>
          </a:prstGeom>
          <a:noFill/>
          <a:ln w="9525">
            <a:solidFill>
              <a:schemeClr val="accent1"/>
            </a:solidFill>
            <a:miter lim="800000"/>
            <a:headEnd/>
            <a:tailEnd/>
          </a:ln>
        </p:spPr>
      </p:pic>
      <p:pic>
        <p:nvPicPr>
          <p:cNvPr id="54" name="Picture 53" descr="http://www.reagan.utexas.edu/archives/photographs/large/c49-11.jpg">
            <a:hlinkClick r:id="rId15"/>
          </p:cNvPr>
          <p:cNvPicPr/>
          <p:nvPr/>
        </p:nvPicPr>
        <p:blipFill>
          <a:blip r:embed="rId16" cstate="print"/>
          <a:srcRect/>
          <a:stretch>
            <a:fillRect/>
          </a:stretch>
        </p:blipFill>
        <p:spPr bwMode="auto">
          <a:xfrm>
            <a:off x="2895600" y="5486400"/>
            <a:ext cx="1438275" cy="1085850"/>
          </a:xfrm>
          <a:prstGeom prst="rect">
            <a:avLst/>
          </a:prstGeom>
          <a:noFill/>
          <a:ln>
            <a:solidFill>
              <a:schemeClr val="accent1"/>
            </a:solidFill>
          </a:ln>
        </p:spPr>
      </p:pic>
      <p:pic>
        <p:nvPicPr>
          <p:cNvPr id="55" name="Picture 54">
            <a:hlinkClick r:id="rId17"/>
          </p:cNvPr>
          <p:cNvPicPr/>
          <p:nvPr/>
        </p:nvPicPr>
        <p:blipFill>
          <a:blip r:embed="rId18"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495800" y="5334000"/>
            <a:ext cx="1009650" cy="1228725"/>
          </a:xfrm>
          <a:prstGeom prst="rect">
            <a:avLst/>
          </a:prstGeom>
          <a:noFill/>
          <a:ln>
            <a:solidFill>
              <a:schemeClr val="accent1"/>
            </a:solid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pic>
        <p:nvPicPr>
          <p:cNvPr id="56" name="il_fi" descr="http://1.bp.blogspot.com/_VoFM4aW7x9A/TKvZOpIdm5I/AAAAAAAADfU/yh91Jr1SlpA/s1600/John_F_Kennedy_Official_Portrait.jpg">
            <a:hlinkClick r:id="rId19"/>
          </p:cNvPr>
          <p:cNvPicPr/>
          <p:nvPr/>
        </p:nvPicPr>
        <p:blipFill>
          <a:blip r:embed="rId20" cstate="print"/>
          <a:srcRect/>
          <a:stretch>
            <a:fillRect/>
          </a:stretch>
        </p:blipFill>
        <p:spPr bwMode="auto">
          <a:xfrm>
            <a:off x="5638800" y="5105400"/>
            <a:ext cx="1002030" cy="1495425"/>
          </a:xfrm>
          <a:prstGeom prst="rect">
            <a:avLst/>
          </a:prstGeom>
          <a:noFill/>
          <a:ln w="9525">
            <a:solidFill>
              <a:schemeClr val="accent1"/>
            </a:solidFill>
            <a:miter lim="800000"/>
            <a:headEnd/>
            <a:tailEnd/>
          </a:ln>
        </p:spPr>
      </p:pic>
      <p:pic>
        <p:nvPicPr>
          <p:cNvPr id="57" name="Picture 56" descr="http://www.hermitagemuseum.org/imgs_En/04/2008/hm4_1_191_3_big.jpg">
            <a:hlinkClick r:id="rId21"/>
          </p:cNvPr>
          <p:cNvPicPr/>
          <p:nvPr/>
        </p:nvPicPr>
        <p:blipFill>
          <a:blip r:embed="rId22" cstate="print"/>
          <a:srcRect/>
          <a:stretch>
            <a:fillRect/>
          </a:stretch>
        </p:blipFill>
        <p:spPr bwMode="auto">
          <a:xfrm>
            <a:off x="6781800" y="5257800"/>
            <a:ext cx="990600" cy="1285875"/>
          </a:xfrm>
          <a:prstGeom prst="rect">
            <a:avLst/>
          </a:prstGeom>
          <a:noFill/>
          <a:ln w="9525">
            <a:solidFill>
              <a:schemeClr val="accent1"/>
            </a:solidFill>
            <a:miter lim="800000"/>
            <a:headEnd/>
            <a:tailEnd/>
          </a:ln>
        </p:spPr>
      </p:pic>
      <p:pic>
        <p:nvPicPr>
          <p:cNvPr id="58" name="il_fi" descr="http://edu.warhol.org/Images/rauschenberg.jpg">
            <a:hlinkClick r:id="rId23"/>
          </p:cNvPr>
          <p:cNvPicPr/>
          <p:nvPr/>
        </p:nvPicPr>
        <p:blipFill>
          <a:blip r:embed="rId24" cstate="print"/>
          <a:srcRect/>
          <a:stretch>
            <a:fillRect/>
          </a:stretch>
        </p:blipFill>
        <p:spPr bwMode="auto">
          <a:xfrm>
            <a:off x="7924800" y="5181600"/>
            <a:ext cx="1008380" cy="1428750"/>
          </a:xfrm>
          <a:prstGeom prst="rect">
            <a:avLst/>
          </a:prstGeom>
          <a:noFill/>
          <a:ln w="9525">
            <a:solidFill>
              <a:schemeClr val="accent1"/>
            </a:solidFill>
            <a:miter lim="800000"/>
            <a:headEnd/>
            <a:tailEnd/>
          </a:ln>
        </p:spPr>
      </p:pic>
      <p:pic>
        <p:nvPicPr>
          <p:cNvPr id="4108" name="Picture 12" descr="http://theredlist.fr/media/database/fine_arts/arthistory/painting/xix/neoclassicisme/trumbull_john/002_trumbull_john_theredlist.png"/>
          <p:cNvPicPr>
            <a:picLocks noChangeAspect="1" noChangeArrowheads="1"/>
          </p:cNvPicPr>
          <p:nvPr/>
        </p:nvPicPr>
        <p:blipFill>
          <a:blip r:embed="rId25" cstate="print"/>
          <a:srcRect/>
          <a:stretch>
            <a:fillRect/>
          </a:stretch>
        </p:blipFill>
        <p:spPr bwMode="auto">
          <a:xfrm>
            <a:off x="5334000" y="3657600"/>
            <a:ext cx="1200150" cy="1326899"/>
          </a:xfrm>
          <a:prstGeom prst="rect">
            <a:avLst/>
          </a:prstGeom>
          <a:noFill/>
          <a:ln>
            <a:solidFill>
              <a:schemeClr val="accent1"/>
            </a:solidFill>
          </a:ln>
        </p:spPr>
      </p:pic>
      <p:pic>
        <p:nvPicPr>
          <p:cNvPr id="4110" name="Picture 14" descr="Bust of Thomas Jefferson by Jean Antoine Houdon"/>
          <p:cNvPicPr>
            <a:picLocks noChangeAspect="1" noChangeArrowheads="1"/>
          </p:cNvPicPr>
          <p:nvPr/>
        </p:nvPicPr>
        <p:blipFill>
          <a:blip r:embed="rId26" cstate="print"/>
          <a:srcRect/>
          <a:stretch>
            <a:fillRect/>
          </a:stretch>
        </p:blipFill>
        <p:spPr bwMode="auto">
          <a:xfrm>
            <a:off x="6629400" y="3657600"/>
            <a:ext cx="947224" cy="1362075"/>
          </a:xfrm>
          <a:prstGeom prst="rect">
            <a:avLst/>
          </a:prstGeom>
          <a:noFill/>
          <a:ln>
            <a:solidFill>
              <a:schemeClr val="accent1"/>
            </a:solidFill>
          </a:ln>
        </p:spPr>
      </p:pic>
      <p:pic>
        <p:nvPicPr>
          <p:cNvPr id="4112" name="Picture 16" descr="http://media-cache-ak0.pinimg.com/736x/1d/41/ba/1d41ba3e7bec05bbb07b31e2037044fd.jpg"/>
          <p:cNvPicPr>
            <a:picLocks noChangeAspect="1" noChangeArrowheads="1"/>
          </p:cNvPicPr>
          <p:nvPr/>
        </p:nvPicPr>
        <p:blipFill>
          <a:blip r:embed="rId27" cstate="print"/>
          <a:srcRect/>
          <a:stretch>
            <a:fillRect/>
          </a:stretch>
        </p:blipFill>
        <p:spPr bwMode="auto">
          <a:xfrm>
            <a:off x="7696200" y="4038600"/>
            <a:ext cx="1180592" cy="1066800"/>
          </a:xfrm>
          <a:prstGeom prst="rect">
            <a:avLst/>
          </a:prstGeom>
          <a:noFill/>
          <a:ln>
            <a:solidFill>
              <a:schemeClr val="accent1"/>
            </a:solidFill>
          </a:ln>
        </p:spPr>
      </p:pic>
      <p:sp>
        <p:nvSpPr>
          <p:cNvPr id="28" name="TextBox 27"/>
          <p:cNvSpPr txBox="1"/>
          <p:nvPr/>
        </p:nvSpPr>
        <p:spPr>
          <a:xfrm>
            <a:off x="3581400" y="3581400"/>
            <a:ext cx="1655947" cy="307777"/>
          </a:xfrm>
          <a:prstGeom prst="rect">
            <a:avLst/>
          </a:prstGeom>
          <a:noFill/>
        </p:spPr>
        <p:txBody>
          <a:bodyPr wrap="square" rtlCol="0">
            <a:spAutoFit/>
          </a:bodyPr>
          <a:lstStyle/>
          <a:p>
            <a:pPr algn="ctr"/>
            <a:r>
              <a:rPr lang="en-US" sz="1400" b="1" i="1" dirty="0" smtClean="0"/>
              <a:t>25 Copies</a:t>
            </a:r>
            <a:endParaRPr lang="en-US" sz="1400" b="1" i="1" dirty="0"/>
          </a:p>
        </p:txBody>
      </p:sp>
      <p:cxnSp>
        <p:nvCxnSpPr>
          <p:cNvPr id="29" name="Straight Connector 28"/>
          <p:cNvCxnSpPr/>
          <p:nvPr/>
        </p:nvCxnSpPr>
        <p:spPr>
          <a:xfrm rot="5400000">
            <a:off x="1409700" y="3771900"/>
            <a:ext cx="1905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pic>
        <p:nvPicPr>
          <p:cNvPr id="30" name="Picture 20" descr="http://ww2.wwarii.com/var/albums/wwii-people/government/united_states_government/fdr2.jpg?m=1354899533"/>
          <p:cNvPicPr>
            <a:picLocks noChangeAspect="1" noChangeArrowheads="1"/>
          </p:cNvPicPr>
          <p:nvPr/>
        </p:nvPicPr>
        <p:blipFill>
          <a:blip r:embed="rId28" cstate="print"/>
          <a:srcRect/>
          <a:stretch>
            <a:fillRect/>
          </a:stretch>
        </p:blipFill>
        <p:spPr bwMode="auto">
          <a:xfrm>
            <a:off x="7696200" y="2819400"/>
            <a:ext cx="1265694" cy="1066800"/>
          </a:xfrm>
          <a:prstGeom prst="rect">
            <a:avLst/>
          </a:prstGeom>
          <a:noFill/>
        </p:spPr>
      </p:pic>
      <p:pic>
        <p:nvPicPr>
          <p:cNvPr id="31" name="Picture 18" descr="http://m100group.files.wordpress.com/2012/10/20121029-133256.jpg"/>
          <p:cNvPicPr>
            <a:picLocks noChangeAspect="1" noChangeArrowheads="1"/>
          </p:cNvPicPr>
          <p:nvPr/>
        </p:nvPicPr>
        <p:blipFill>
          <a:blip r:embed="rId29" cstate="print"/>
          <a:srcRect/>
          <a:stretch>
            <a:fillRect/>
          </a:stretch>
        </p:blipFill>
        <p:spPr bwMode="auto">
          <a:xfrm>
            <a:off x="7772400" y="1447800"/>
            <a:ext cx="1054885" cy="1295400"/>
          </a:xfrm>
          <a:prstGeom prst="rect">
            <a:avLst/>
          </a:prstGeom>
          <a:noFill/>
          <a:ln>
            <a:solidFill>
              <a:schemeClr val="tx1"/>
            </a:solidFill>
          </a:ln>
        </p:spPr>
      </p:pic>
      <p:pic>
        <p:nvPicPr>
          <p:cNvPr id="32" name="Picture 2" descr="http://graphics8.nytimes.com/images/blogs/themoment/posts/inaug1.jpg"/>
          <p:cNvPicPr>
            <a:picLocks noChangeAspect="1" noChangeArrowheads="1"/>
          </p:cNvPicPr>
          <p:nvPr/>
        </p:nvPicPr>
        <p:blipFill>
          <a:blip r:embed="rId30" cstate="print"/>
          <a:srcRect/>
          <a:stretch>
            <a:fillRect/>
          </a:stretch>
        </p:blipFill>
        <p:spPr bwMode="auto">
          <a:xfrm>
            <a:off x="5867400" y="2133600"/>
            <a:ext cx="1571153" cy="1295400"/>
          </a:xfrm>
          <a:prstGeom prst="rect">
            <a:avLst/>
          </a:prstGeom>
          <a:noFill/>
        </p:spPr>
      </p:pic>
      <p:pic>
        <p:nvPicPr>
          <p:cNvPr id="34" name="Picture 4" descr="http://4.bp.blogspot.com/-WUWsPTA2sHY/UpNmOlnlnRI/AAAAAAAABrI/w_lO5jCJKnI/s1600/IMG_6774.JPG"/>
          <p:cNvPicPr>
            <a:picLocks noChangeAspect="1" noChangeArrowheads="1"/>
          </p:cNvPicPr>
          <p:nvPr/>
        </p:nvPicPr>
        <p:blipFill>
          <a:blip r:embed="rId31" cstate="print"/>
          <a:srcRect/>
          <a:stretch>
            <a:fillRect/>
          </a:stretch>
        </p:blipFill>
        <p:spPr bwMode="auto">
          <a:xfrm>
            <a:off x="2743200" y="3048000"/>
            <a:ext cx="1200150" cy="1600200"/>
          </a:xfrm>
          <a:prstGeom prst="rect">
            <a:avLst/>
          </a:prstGeom>
          <a:noFill/>
          <a:ln>
            <a:solidFill>
              <a:schemeClr val="tx1"/>
            </a:solidFill>
          </a:ln>
        </p:spPr>
      </p:pic>
      <p:pic>
        <p:nvPicPr>
          <p:cNvPr id="35" name="~PP1115.WAV">
            <a:hlinkClick r:id="" action="ppaction://media"/>
          </p:cNvPr>
          <p:cNvPicPr>
            <a:picLocks noRot="1" noChangeAspect="1"/>
          </p:cNvPicPr>
          <p:nvPr>
            <a:wavAudioFile r:embed="rId1" name="~PP1115.WAV"/>
          </p:nvPr>
        </p:nvPicPr>
        <p:blipFill>
          <a:blip r:embed="rId32" cstate="print"/>
          <a:stretch>
            <a:fillRect/>
          </a:stretch>
        </p:blipFill>
        <p:spPr>
          <a:xfrm>
            <a:off x="8696325" y="6410325"/>
            <a:ext cx="304800" cy="304800"/>
          </a:xfrm>
          <a:prstGeom prst="rect">
            <a:avLst/>
          </a:prstGeom>
        </p:spPr>
      </p:pic>
    </p:spTree>
  </p:cSld>
  <p:clrMapOvr>
    <a:masterClrMapping/>
  </p:clrMapOvr>
  <p:transition advTm="138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381000" y="228600"/>
            <a:ext cx="4953000" cy="6400800"/>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5"/>
          <p:cNvGrpSpPr/>
          <p:nvPr/>
        </p:nvGrpSpPr>
        <p:grpSpPr>
          <a:xfrm>
            <a:off x="2057400" y="152401"/>
            <a:ext cx="2895600" cy="381000"/>
            <a:chOff x="304800" y="3505200"/>
            <a:chExt cx="2590800" cy="381000"/>
          </a:xfrm>
          <a:solidFill>
            <a:schemeClr val="accent6">
              <a:lumMod val="75000"/>
            </a:schemeClr>
          </a:solidFill>
        </p:grpSpPr>
        <p:sp>
          <p:nvSpPr>
            <p:cNvPr id="34" name="Rounded Rectangle 33"/>
            <p:cNvSpPr/>
            <p:nvPr/>
          </p:nvSpPr>
          <p:spPr>
            <a:xfrm>
              <a:off x="304800" y="3505200"/>
              <a:ext cx="2590800" cy="381000"/>
            </a:xfrm>
            <a:prstGeom prst="round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33400" y="3505200"/>
              <a:ext cx="2286000" cy="369332"/>
            </a:xfrm>
            <a:prstGeom prst="rect">
              <a:avLst/>
            </a:prstGeom>
            <a:noFill/>
          </p:spPr>
          <p:txBody>
            <a:bodyPr wrap="square" rtlCol="0">
              <a:spAutoFit/>
            </a:bodyPr>
            <a:lstStyle/>
            <a:p>
              <a:pPr algn="ctr"/>
              <a:r>
                <a:rPr lang="en-US" b="1" dirty="0" smtClean="0"/>
                <a:t>Informational Text</a:t>
              </a:r>
              <a:endParaRPr lang="en-US" b="1" dirty="0"/>
            </a:p>
          </p:txBody>
        </p:sp>
      </p:grpSp>
      <p:sp>
        <p:nvSpPr>
          <p:cNvPr id="29" name="TextBox 28"/>
          <p:cNvSpPr txBox="1"/>
          <p:nvPr/>
        </p:nvSpPr>
        <p:spPr>
          <a:xfrm>
            <a:off x="1905000" y="2667000"/>
            <a:ext cx="1655947" cy="307777"/>
          </a:xfrm>
          <a:prstGeom prst="rect">
            <a:avLst/>
          </a:prstGeom>
          <a:noFill/>
        </p:spPr>
        <p:txBody>
          <a:bodyPr wrap="square" rtlCol="0">
            <a:spAutoFit/>
          </a:bodyPr>
          <a:lstStyle/>
          <a:p>
            <a:pPr algn="ctr"/>
            <a:r>
              <a:rPr lang="en-US" sz="1400" b="1" i="1" dirty="0" smtClean="0"/>
              <a:t>narrative</a:t>
            </a:r>
            <a:endParaRPr lang="en-US" sz="1400" b="1" i="1" dirty="0"/>
          </a:p>
        </p:txBody>
      </p:sp>
      <p:sp>
        <p:nvSpPr>
          <p:cNvPr id="30" name="TextBox 29"/>
          <p:cNvSpPr txBox="1"/>
          <p:nvPr/>
        </p:nvSpPr>
        <p:spPr>
          <a:xfrm>
            <a:off x="533400" y="533400"/>
            <a:ext cx="1655947" cy="307777"/>
          </a:xfrm>
          <a:prstGeom prst="rect">
            <a:avLst/>
          </a:prstGeom>
          <a:noFill/>
        </p:spPr>
        <p:txBody>
          <a:bodyPr wrap="square" rtlCol="0">
            <a:spAutoFit/>
          </a:bodyPr>
          <a:lstStyle/>
          <a:p>
            <a:pPr algn="ctr"/>
            <a:r>
              <a:rPr lang="en-US" sz="1400" b="1" i="1" dirty="0" smtClean="0"/>
              <a:t>non-narrative</a:t>
            </a:r>
            <a:endParaRPr lang="en-US" sz="1400" b="1" i="1" dirty="0"/>
          </a:p>
        </p:txBody>
      </p:sp>
      <p:cxnSp>
        <p:nvCxnSpPr>
          <p:cNvPr id="60" name="Straight Connector 59"/>
          <p:cNvCxnSpPr/>
          <p:nvPr/>
        </p:nvCxnSpPr>
        <p:spPr>
          <a:xfrm rot="10800000">
            <a:off x="457200" y="2667000"/>
            <a:ext cx="5105400" cy="0"/>
          </a:xfrm>
          <a:prstGeom prst="line">
            <a:avLst/>
          </a:prstGeom>
          <a:ln w="38100">
            <a:solidFill>
              <a:schemeClr val="accent6">
                <a:lumMod val="50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2050" name="Picture 2" descr="http://4.bp.blogspot.com/-FUSa4cgezLQ/T4gzzORMNaI/AAAAAAAAAFc/IDwMYqVayos/s1600/14-Cows-English.jpeg"/>
          <p:cNvPicPr>
            <a:picLocks noChangeAspect="1" noChangeArrowheads="1"/>
          </p:cNvPicPr>
          <p:nvPr/>
        </p:nvPicPr>
        <p:blipFill>
          <a:blip r:embed="rId4" cstate="print"/>
          <a:srcRect/>
          <a:stretch>
            <a:fillRect/>
          </a:stretch>
        </p:blipFill>
        <p:spPr bwMode="auto">
          <a:xfrm>
            <a:off x="1905000" y="2971800"/>
            <a:ext cx="1524000" cy="1310640"/>
          </a:xfrm>
          <a:prstGeom prst="rect">
            <a:avLst/>
          </a:prstGeom>
          <a:noFill/>
          <a:ln>
            <a:solidFill>
              <a:schemeClr val="accent1"/>
            </a:solidFill>
          </a:ln>
        </p:spPr>
      </p:pic>
      <p:sp>
        <p:nvSpPr>
          <p:cNvPr id="32" name="Rounded Rectangle 31"/>
          <p:cNvSpPr/>
          <p:nvPr/>
        </p:nvSpPr>
        <p:spPr>
          <a:xfrm>
            <a:off x="5105400" y="762000"/>
            <a:ext cx="3733800" cy="5867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TextBox 32"/>
          <p:cNvSpPr txBox="1"/>
          <p:nvPr/>
        </p:nvSpPr>
        <p:spPr>
          <a:xfrm>
            <a:off x="6172200" y="838200"/>
            <a:ext cx="1655947" cy="307777"/>
          </a:xfrm>
          <a:prstGeom prst="rect">
            <a:avLst/>
          </a:prstGeom>
          <a:noFill/>
        </p:spPr>
        <p:txBody>
          <a:bodyPr wrap="square" rtlCol="0">
            <a:spAutoFit/>
          </a:bodyPr>
          <a:lstStyle/>
          <a:p>
            <a:pPr algn="ctr"/>
            <a:r>
              <a:rPr lang="en-US" sz="1400" b="1" dirty="0" smtClean="0"/>
              <a:t>Read Aloud</a:t>
            </a:r>
            <a:endParaRPr lang="en-US" sz="1400" b="1" dirty="0"/>
          </a:p>
        </p:txBody>
      </p:sp>
      <p:pic>
        <p:nvPicPr>
          <p:cNvPr id="2052" name="Picture 4" descr="http://images.amazon.com/images/P/0590441515.jpg"/>
          <p:cNvPicPr>
            <a:picLocks noChangeAspect="1" noChangeArrowheads="1"/>
          </p:cNvPicPr>
          <p:nvPr/>
        </p:nvPicPr>
        <p:blipFill>
          <a:blip r:embed="rId5" cstate="print"/>
          <a:srcRect/>
          <a:stretch>
            <a:fillRect/>
          </a:stretch>
        </p:blipFill>
        <p:spPr bwMode="auto">
          <a:xfrm>
            <a:off x="7391400" y="2286000"/>
            <a:ext cx="1219200" cy="1621277"/>
          </a:xfrm>
          <a:prstGeom prst="rect">
            <a:avLst/>
          </a:prstGeom>
          <a:noFill/>
          <a:ln>
            <a:solidFill>
              <a:schemeClr val="accent1"/>
            </a:solidFill>
          </a:ln>
        </p:spPr>
      </p:pic>
      <p:pic>
        <p:nvPicPr>
          <p:cNvPr id="2054" name="Picture 6" descr="http://media-cache-ak0.pinimg.com/736x/1b/8f/7d/1b8f7df1ee10a737b7dc23bc59de28e5.jpg"/>
          <p:cNvPicPr>
            <a:picLocks noChangeAspect="1" noChangeArrowheads="1"/>
          </p:cNvPicPr>
          <p:nvPr/>
        </p:nvPicPr>
        <p:blipFill>
          <a:blip r:embed="rId6" cstate="print"/>
          <a:srcRect/>
          <a:stretch>
            <a:fillRect/>
          </a:stretch>
        </p:blipFill>
        <p:spPr bwMode="auto">
          <a:xfrm>
            <a:off x="1524000" y="914400"/>
            <a:ext cx="1241755" cy="1600200"/>
          </a:xfrm>
          <a:prstGeom prst="rect">
            <a:avLst/>
          </a:prstGeom>
          <a:noFill/>
          <a:ln>
            <a:solidFill>
              <a:schemeClr val="accent1"/>
            </a:solidFill>
          </a:ln>
        </p:spPr>
      </p:pic>
      <p:pic>
        <p:nvPicPr>
          <p:cNvPr id="2056" name="Picture 8" descr="http://ecx.images-amazon.com/images/I/51Q1s9BnAcL.jpg"/>
          <p:cNvPicPr>
            <a:picLocks noChangeAspect="1" noChangeArrowheads="1"/>
          </p:cNvPicPr>
          <p:nvPr/>
        </p:nvPicPr>
        <p:blipFill>
          <a:blip r:embed="rId7" cstate="print"/>
          <a:srcRect/>
          <a:stretch>
            <a:fillRect/>
          </a:stretch>
        </p:blipFill>
        <p:spPr bwMode="auto">
          <a:xfrm>
            <a:off x="5334000" y="1524000"/>
            <a:ext cx="1296543" cy="1562100"/>
          </a:xfrm>
          <a:prstGeom prst="rect">
            <a:avLst/>
          </a:prstGeom>
          <a:noFill/>
          <a:ln>
            <a:solidFill>
              <a:schemeClr val="accent1"/>
            </a:solidFill>
          </a:ln>
        </p:spPr>
      </p:pic>
      <p:pic>
        <p:nvPicPr>
          <p:cNvPr id="2058" name="Picture 10" descr="http://davidsmallbooks.com/images/books/president.jpg"/>
          <p:cNvPicPr>
            <a:picLocks noChangeAspect="1" noChangeArrowheads="1"/>
          </p:cNvPicPr>
          <p:nvPr/>
        </p:nvPicPr>
        <p:blipFill>
          <a:blip r:embed="rId8" cstate="print"/>
          <a:srcRect/>
          <a:stretch>
            <a:fillRect/>
          </a:stretch>
        </p:blipFill>
        <p:spPr bwMode="auto">
          <a:xfrm>
            <a:off x="3048000" y="762000"/>
            <a:ext cx="1371600" cy="1741932"/>
          </a:xfrm>
          <a:prstGeom prst="rect">
            <a:avLst/>
          </a:prstGeom>
          <a:noFill/>
          <a:ln>
            <a:solidFill>
              <a:schemeClr val="accent1"/>
            </a:solidFill>
          </a:ln>
        </p:spPr>
      </p:pic>
      <p:pic>
        <p:nvPicPr>
          <p:cNvPr id="2060" name="Picture 12" descr="http://www.paperplus.co.nz/books/250/849/9780531147849.jpg"/>
          <p:cNvPicPr>
            <a:picLocks noChangeAspect="1" noChangeArrowheads="1"/>
          </p:cNvPicPr>
          <p:nvPr/>
        </p:nvPicPr>
        <p:blipFill>
          <a:blip r:embed="rId9" cstate="print"/>
          <a:srcRect/>
          <a:stretch>
            <a:fillRect/>
          </a:stretch>
        </p:blipFill>
        <p:spPr bwMode="auto">
          <a:xfrm>
            <a:off x="5334000" y="3276600"/>
            <a:ext cx="1319229" cy="1514476"/>
          </a:xfrm>
          <a:prstGeom prst="rect">
            <a:avLst/>
          </a:prstGeom>
          <a:noFill/>
          <a:ln>
            <a:solidFill>
              <a:schemeClr val="accent1"/>
            </a:solidFill>
          </a:ln>
        </p:spPr>
      </p:pic>
      <p:pic>
        <p:nvPicPr>
          <p:cNvPr id="2062" name="Picture 14" descr="http://i43.tower.com/images/mm100263566/we-kids-david-catrow-hardcover-cover-art.jpg"/>
          <p:cNvPicPr>
            <a:picLocks noChangeAspect="1" noChangeArrowheads="1"/>
          </p:cNvPicPr>
          <p:nvPr/>
        </p:nvPicPr>
        <p:blipFill>
          <a:blip r:embed="rId10" cstate="print"/>
          <a:srcRect/>
          <a:stretch>
            <a:fillRect/>
          </a:stretch>
        </p:blipFill>
        <p:spPr bwMode="auto">
          <a:xfrm>
            <a:off x="5486400" y="4876800"/>
            <a:ext cx="1143000" cy="1508760"/>
          </a:xfrm>
          <a:prstGeom prst="rect">
            <a:avLst/>
          </a:prstGeom>
          <a:noFill/>
          <a:ln>
            <a:solidFill>
              <a:schemeClr val="accent1"/>
            </a:solidFill>
          </a:ln>
        </p:spPr>
      </p:pic>
      <p:sp>
        <p:nvSpPr>
          <p:cNvPr id="43" name="TextBox 42"/>
          <p:cNvSpPr txBox="1"/>
          <p:nvPr/>
        </p:nvSpPr>
        <p:spPr>
          <a:xfrm>
            <a:off x="5257800" y="1143000"/>
            <a:ext cx="1655947" cy="307777"/>
          </a:xfrm>
          <a:prstGeom prst="rect">
            <a:avLst/>
          </a:prstGeom>
          <a:noFill/>
        </p:spPr>
        <p:txBody>
          <a:bodyPr wrap="square" rtlCol="0">
            <a:spAutoFit/>
          </a:bodyPr>
          <a:lstStyle/>
          <a:p>
            <a:pPr algn="ctr"/>
            <a:r>
              <a:rPr lang="en-US" sz="1400" b="1" i="1" dirty="0" smtClean="0"/>
              <a:t>non-narrative</a:t>
            </a:r>
            <a:endParaRPr lang="en-US" sz="1400" b="1" i="1" dirty="0"/>
          </a:p>
        </p:txBody>
      </p:sp>
      <p:sp>
        <p:nvSpPr>
          <p:cNvPr id="47" name="TextBox 46"/>
          <p:cNvSpPr txBox="1"/>
          <p:nvPr/>
        </p:nvSpPr>
        <p:spPr>
          <a:xfrm>
            <a:off x="7086600" y="1828800"/>
            <a:ext cx="1655947" cy="307777"/>
          </a:xfrm>
          <a:prstGeom prst="rect">
            <a:avLst/>
          </a:prstGeom>
          <a:noFill/>
        </p:spPr>
        <p:txBody>
          <a:bodyPr wrap="square" rtlCol="0">
            <a:spAutoFit/>
          </a:bodyPr>
          <a:lstStyle/>
          <a:p>
            <a:pPr algn="ctr"/>
            <a:r>
              <a:rPr lang="en-US" sz="1400" b="1" i="1" dirty="0" smtClean="0"/>
              <a:t>narrative</a:t>
            </a:r>
            <a:endParaRPr lang="en-US" sz="1400" b="1" i="1" dirty="0"/>
          </a:p>
        </p:txBody>
      </p:sp>
      <p:cxnSp>
        <p:nvCxnSpPr>
          <p:cNvPr id="48" name="Straight Connector 47"/>
          <p:cNvCxnSpPr/>
          <p:nvPr/>
        </p:nvCxnSpPr>
        <p:spPr>
          <a:xfrm rot="5400000">
            <a:off x="4419600" y="3886200"/>
            <a:ext cx="5334000" cy="0"/>
          </a:xfrm>
          <a:prstGeom prst="line">
            <a:avLst/>
          </a:prstGeom>
          <a:ln w="38100">
            <a:solidFill>
              <a:schemeClr val="accent6">
                <a:lumMod val="50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2" name="Picture 2" descr="http://ecx.images-amazon.com/images/I/51sj4-iVjZL._SY344_BO1,204,203,200_.jpg"/>
          <p:cNvPicPr>
            <a:picLocks noChangeAspect="1" noChangeArrowheads="1"/>
          </p:cNvPicPr>
          <p:nvPr/>
        </p:nvPicPr>
        <p:blipFill>
          <a:blip r:embed="rId11" cstate="print"/>
          <a:srcRect/>
          <a:stretch>
            <a:fillRect/>
          </a:stretch>
        </p:blipFill>
        <p:spPr bwMode="auto">
          <a:xfrm>
            <a:off x="533400" y="4572001"/>
            <a:ext cx="813975" cy="1219200"/>
          </a:xfrm>
          <a:prstGeom prst="rect">
            <a:avLst/>
          </a:prstGeom>
          <a:noFill/>
          <a:ln>
            <a:solidFill>
              <a:schemeClr val="tx1"/>
            </a:solidFill>
          </a:ln>
        </p:spPr>
      </p:pic>
      <p:pic>
        <p:nvPicPr>
          <p:cNvPr id="3" name="Picture 4" descr="http://ecx.images-amazon.com/images/I/51KZCYW8YBL._SY344_BO1,204,203,200_.jpg"/>
          <p:cNvPicPr>
            <a:picLocks noChangeAspect="1" noChangeArrowheads="1"/>
          </p:cNvPicPr>
          <p:nvPr/>
        </p:nvPicPr>
        <p:blipFill>
          <a:blip r:embed="rId12" cstate="print"/>
          <a:srcRect/>
          <a:stretch>
            <a:fillRect/>
          </a:stretch>
        </p:blipFill>
        <p:spPr bwMode="auto">
          <a:xfrm>
            <a:off x="1447800" y="4572000"/>
            <a:ext cx="813974" cy="1219200"/>
          </a:xfrm>
          <a:prstGeom prst="rect">
            <a:avLst/>
          </a:prstGeom>
          <a:noFill/>
          <a:ln>
            <a:solidFill>
              <a:schemeClr val="tx1"/>
            </a:solidFill>
          </a:ln>
        </p:spPr>
      </p:pic>
      <p:pic>
        <p:nvPicPr>
          <p:cNvPr id="4" name="Picture 6" descr="http://lookingglassreview.com/assets/images/John_F._Kennedy_The_Making_of_a_Leader.jpg"/>
          <p:cNvPicPr>
            <a:picLocks noChangeAspect="1" noChangeArrowheads="1"/>
          </p:cNvPicPr>
          <p:nvPr/>
        </p:nvPicPr>
        <p:blipFill>
          <a:blip r:embed="rId13" cstate="print"/>
          <a:srcRect/>
          <a:stretch>
            <a:fillRect/>
          </a:stretch>
        </p:blipFill>
        <p:spPr bwMode="auto">
          <a:xfrm>
            <a:off x="2362200" y="4572000"/>
            <a:ext cx="812800" cy="1219200"/>
          </a:xfrm>
          <a:prstGeom prst="rect">
            <a:avLst/>
          </a:prstGeom>
          <a:noFill/>
          <a:ln>
            <a:solidFill>
              <a:schemeClr val="tx1"/>
            </a:solidFill>
          </a:ln>
        </p:spPr>
      </p:pic>
      <p:pic>
        <p:nvPicPr>
          <p:cNvPr id="5" name="Picture 8" descr="http://ecx.images-amazon.com/images/I/51Y3BAGXXRL._SY344_BO1,204,203,200_.jpg"/>
          <p:cNvPicPr>
            <a:picLocks noChangeAspect="1" noChangeArrowheads="1"/>
          </p:cNvPicPr>
          <p:nvPr/>
        </p:nvPicPr>
        <p:blipFill>
          <a:blip r:embed="rId14" cstate="print"/>
          <a:srcRect/>
          <a:stretch>
            <a:fillRect/>
          </a:stretch>
        </p:blipFill>
        <p:spPr bwMode="auto">
          <a:xfrm>
            <a:off x="3276600" y="4572000"/>
            <a:ext cx="821022" cy="1219200"/>
          </a:xfrm>
          <a:prstGeom prst="rect">
            <a:avLst/>
          </a:prstGeom>
          <a:noFill/>
          <a:ln>
            <a:solidFill>
              <a:schemeClr val="tx1"/>
            </a:solidFill>
          </a:ln>
        </p:spPr>
      </p:pic>
      <p:pic>
        <p:nvPicPr>
          <p:cNvPr id="7" name="Picture 10" descr="http://img1.imagesbn.com/p/9780060576042_p0_v1_s260x420.jpg"/>
          <p:cNvPicPr>
            <a:picLocks noChangeAspect="1" noChangeArrowheads="1"/>
          </p:cNvPicPr>
          <p:nvPr/>
        </p:nvPicPr>
        <p:blipFill>
          <a:blip r:embed="rId15" cstate="print"/>
          <a:srcRect/>
          <a:stretch>
            <a:fillRect/>
          </a:stretch>
        </p:blipFill>
        <p:spPr bwMode="auto">
          <a:xfrm>
            <a:off x="4191000" y="4572000"/>
            <a:ext cx="812800" cy="1219200"/>
          </a:xfrm>
          <a:prstGeom prst="rect">
            <a:avLst/>
          </a:prstGeom>
          <a:noFill/>
          <a:ln>
            <a:solidFill>
              <a:schemeClr val="tx1"/>
            </a:solidFill>
          </a:ln>
        </p:spPr>
      </p:pic>
      <p:cxnSp>
        <p:nvCxnSpPr>
          <p:cNvPr id="28" name="Straight Connector 27"/>
          <p:cNvCxnSpPr/>
          <p:nvPr/>
        </p:nvCxnSpPr>
        <p:spPr>
          <a:xfrm rot="10800000">
            <a:off x="381000" y="4419600"/>
            <a:ext cx="4648200" cy="0"/>
          </a:xfrm>
          <a:prstGeom prst="line">
            <a:avLst/>
          </a:prstGeom>
          <a:ln w="38100">
            <a:solidFill>
              <a:schemeClr val="accent6">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828800" y="5943600"/>
            <a:ext cx="1655947" cy="307777"/>
          </a:xfrm>
          <a:prstGeom prst="rect">
            <a:avLst/>
          </a:prstGeom>
          <a:noFill/>
        </p:spPr>
        <p:txBody>
          <a:bodyPr wrap="square" rtlCol="0">
            <a:spAutoFit/>
          </a:bodyPr>
          <a:lstStyle/>
          <a:p>
            <a:pPr algn="ctr"/>
            <a:r>
              <a:rPr lang="en-US" sz="1400" b="1" i="1" dirty="0" smtClean="0"/>
              <a:t>5 Copies</a:t>
            </a:r>
            <a:endParaRPr lang="en-US" sz="1400" b="1" i="1" dirty="0"/>
          </a:p>
        </p:txBody>
      </p:sp>
      <p:pic>
        <p:nvPicPr>
          <p:cNvPr id="31" name="~PP1937.WAV">
            <a:hlinkClick r:id="" action="ppaction://media"/>
          </p:cNvPr>
          <p:cNvPicPr>
            <a:picLocks noRot="1" noChangeAspect="1"/>
          </p:cNvPicPr>
          <p:nvPr>
            <a:wavAudioFile r:embed="rId1" name="~PP1937.WAV"/>
          </p:nvPr>
        </p:nvPicPr>
        <p:blipFill>
          <a:blip r:embed="rId16" cstate="print"/>
          <a:stretch>
            <a:fillRect/>
          </a:stretch>
        </p:blipFill>
        <p:spPr>
          <a:xfrm>
            <a:off x="8696325" y="6410325"/>
            <a:ext cx="304800" cy="304800"/>
          </a:xfrm>
          <a:prstGeom prst="rect">
            <a:avLst/>
          </a:prstGeom>
        </p:spPr>
      </p:pic>
    </p:spTree>
  </p:cSld>
  <p:clrMapOvr>
    <a:masterClrMapping/>
  </p:clrMapOvr>
  <p:transition advTm="267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152400"/>
            <a:ext cx="5181600" cy="769441"/>
          </a:xfrm>
          <a:prstGeom prst="rect">
            <a:avLst/>
          </a:prstGeom>
          <a:noFill/>
        </p:spPr>
        <p:txBody>
          <a:bodyPr wrap="square" rtlCol="0">
            <a:spAutoFit/>
          </a:bodyPr>
          <a:lstStyle/>
          <a:p>
            <a:pPr algn="ctr"/>
            <a:r>
              <a:rPr lang="en-US" sz="4400" b="1" dirty="0" smtClean="0"/>
              <a:t>New Texts</a:t>
            </a:r>
            <a:endParaRPr lang="en-US" sz="4400" b="1" dirty="0"/>
          </a:p>
        </p:txBody>
      </p:sp>
      <p:pic>
        <p:nvPicPr>
          <p:cNvPr id="15362" name="Picture 2" descr="http://ecx.images-amazon.com/images/I/51Y3BAGXXRL._SL500_AA300_.jpg"/>
          <p:cNvPicPr>
            <a:picLocks noChangeAspect="1" noChangeArrowheads="1"/>
          </p:cNvPicPr>
          <p:nvPr/>
        </p:nvPicPr>
        <p:blipFill>
          <a:blip r:embed="rId3" cstate="print"/>
          <a:srcRect l="14286" r="14286"/>
          <a:stretch>
            <a:fillRect/>
          </a:stretch>
        </p:blipFill>
        <p:spPr bwMode="auto">
          <a:xfrm>
            <a:off x="587828" y="1371600"/>
            <a:ext cx="1621971" cy="2270760"/>
          </a:xfrm>
          <a:prstGeom prst="rect">
            <a:avLst/>
          </a:prstGeom>
          <a:noFill/>
        </p:spPr>
      </p:pic>
      <p:pic>
        <p:nvPicPr>
          <p:cNvPr id="34818" name="Picture 2" descr="http://ecx.images-amazon.com/images/I/51CNHM31NNL._SY344_BO1,204,203,200_.jpg"/>
          <p:cNvPicPr>
            <a:picLocks noChangeAspect="1" noChangeArrowheads="1"/>
          </p:cNvPicPr>
          <p:nvPr/>
        </p:nvPicPr>
        <p:blipFill>
          <a:blip r:embed="rId4" cstate="print"/>
          <a:srcRect/>
          <a:stretch>
            <a:fillRect/>
          </a:stretch>
        </p:blipFill>
        <p:spPr bwMode="auto">
          <a:xfrm>
            <a:off x="2286000" y="1371600"/>
            <a:ext cx="1526642" cy="2286660"/>
          </a:xfrm>
          <a:prstGeom prst="rect">
            <a:avLst/>
          </a:prstGeom>
          <a:noFill/>
        </p:spPr>
      </p:pic>
      <p:sp>
        <p:nvSpPr>
          <p:cNvPr id="34820" name="AutoShape 4" descr="data:image/jpeg;base64,/9j/4AAQSkZJRgABAQAAAQABAAD/2wCEAAkGBxQTEhQUExQVFhUVGBoXFxgYGBcXFxoYFxgYFhgWHBgdHiggGBolHBcUITEhJSkrLi4uFx8zODMsNygtLisBCgoKDg0OGxAQGzAkHyQsLzQsLCwsLS8vNC0sNC8sLCwsLCwsNCwsLC8sLDQsLCwsLCwsLCwsLCwsLCwsLCwsLP/AABEIARIAuAMBIgACEQEDEQH/xAAbAAABBQEBAAAAAAAAAAAAAAAGAAIDBAUBB//EAEkQAAIBAgQDBQUEBwYFAgcBAAECEQADBBIhMQVBUQYTImFxMoGRodEjQlKxFBU0YnLh8CSCssHC8QcWM1OSQ3N0g6Kzw9LyNf/EABsBAAEFAQEAAAAAAAAAAAAAAAIAAQMEBQYH/8QANhEAAQQBAgIGCgAGAwAAAAAAAQACAxEEITESQQUTFDNRoRUiMmFxgZGx4fAjNEJSwfEkktH/2gAMAwEAAhEDEQA/ADeK5kpXQcpjeDHrFYNrhLESrQDMeO9MTpPirio42ubbnUtrTmt7LSy0G4W2zX7tvO5ClgoLvGlxU1hgToTzrXHDGty+bVQSsNcOu2zMQdzyqY4zQaLvJHIwMNE+X5W3lrkUJYwFcVkzGAkx92e6LTl238qKcLbIABM7a6DT3bCo5YQwCjd+5M9nDXvFqQilQ32a4gXe4pPtMbg/vGD/AKPnRLFBLH1bqTvYWuorkUgKGcZxAnGgA6IDbGv3irT78xj3CiJ7QcQdjHIEbg7GifDw8NndM9hbV8xalynofhSyHofhQRwfD96WB1MqBJeBIcnZh+EVsf8AL/8AB8bv/wC9SPgYw053kiexrHcJJ+n5WtjrAdGU7EEH3iK88xOHa25Rt1+Y5EetH/D7eUMnJTA3235+tDXbjDOEFy2JZDqOqnT5GD8akxzwydWDdo4Jgy72WDVjAYnu7iuNY3HkRBrA/SsR/wBs/L61z9JxH/bPy+ta3ZJf7VKc/HIouWx2v4auIXOtwAgghj0O+npy8q7g+DLgn71G7zMkNDDWSPgZG1M/VD4nCZtRcQtnTTxLMgx6flUGI4PctWmZrpKADwjWJ8+dS9YWU3b3LOmiL3iSP6ok4cwu2xfgrn8IBiQFJ/r4Vzh+IzFUysAHI1EA66EeW1Veyj2zhlRWLMpbMo1IkkjTfXWo8RjHR0QIZutlXoDvr00BPuqrb+N1DdXWkcFuK234cgxCXG9pVZR6MQfjpHvNDPbe33j5VuKRbTOV5gkx8YO3Sa0hiu6u2++d2UscwGp6DTXSY0HSrfaDAJdtnIozn2WiB1gmJoYg9sg56Ks1zJhYQPgmvIv6KqsQzTC6gkaz5QDvSrd7OcVGHa6l62TcjLIAMCPmDpSrR7bONANlUkxmXYXqFcNdqnxbiKYe0125IVYmNTLEKIHqRXJNaXENbuVbJAFlDmB/bL/8Tf8A3kotNefcO49abFOyknvG8Igz4ritrpGwNbPEO3GHtuVAZo0zD2Z8utamRg5DnhrWG6SlyoieIO0oJnFv27+5/wDhNEOPvZbNxulto9cpj5xQbj+NWnv9+CcmTprqhSI/i0q5f7U2MQpsJmDOUBkR4cyljPoKI4czi2mn1d/cpJJo7ZZ3AUF23+jvZuKNICv5soAufEE+8GizEY0Jaa7MhVkdCfu+4kj41Qx+E7zDHrBuD11b5gke+hrC8dDW7FsgnXPHUKPsw0xABMHyURrSZA7K9ZoujqnfOwtaXnX/ABupMZa7o2bhnMCc56ujB2PxbL/do2wjaL5afAxQb2o4laW1h0DTmlg2p0EAzAmSWH/ias4ftfZtJbD5iSqtoP7pk9ZVvlSfjTTMaWtO/wBt0EmTGWAl2o3+eoVfgWIyO5ykgEHQqPxiCWIHP5VvPxvQ5bbTBjxWjy3IDkwN6GuB8QtqLl1jNsEMdJ/GIg85IEHrWrg+0ti40ZI8/DMHSY6fGjkxZC4nqya3SnyYuPQjWvFEVp8wnbfT3kVR4xaDIQfvAj4iKuYciIBmJk85kz8war8TOgrLbbZNPFJmuhXndvb0rpFdt65j+8Y+NdIr0dmrQVzDtCVY4djGtNmB9am7WYJr2HzWGISczoNx5Dos61RFXeGY82m6qdCDsRXNTv4chx9666CHrMVtf2hZHYLEizcuAllR1AktDFhOg8vp51o9qVQ2HObK6kNbIOoYbR16e+ndpcDAW8mtnYwBKzJ1I1Op0JoRS3evlnXM1wCBpoR0PITVtzmO4X3od/cqAJja6Nw/0rPBOO3rd898puKFKmAJWdQ3rpRJhe1dp7gtpmneCMo/+ogUKX8Nds58rnvHChlBPinXIdto9NqhXBXngMhBRgdBJ8Wg8Q0ymiDMe+sBNqKN07BwNApX+NYy5exHeW7cKsAGRJE6kj3nSlTMDw53u5BcMLq8CD6fGlR/wT7IKZzZybJXt1CH/Ee4e6tW9crMWYwcvgEAE7CS06/hovqO9aVhDAH1rjsSbqZmyVdclZlZxsLfFeZcB7PXmdXyqARowAzbcyVqtjsKbatba2wuZe7PgZhGxKkCNYkcxOoo0/X+YpawltSWZkBuNkUMukRufTesNuLYi82Hytbdb5Md1ZLOArZX8FwSTuR1iuogfmvcXPYKPI6bajZZknUtAAJsIe/V1xLKs6sAW6EwACwmBprBqDA4QtiFQ+FoBEAmVO09NzqdNDWzY47jXSV8SCf/AE7ceEZmiBqQupiYGtdw/aa8sM1m2wGxyMBpvqDGmtWP+YGuHC0k3sf/AEclHxREjU6e5F/aG5cTAXQAWfu8gyAk+KEmB0BJ91ecYRmGXMjlXOURuSPunp8tJ6GjCx29QiLlgx+6wYfAxVzD9pMC2hlJMwyNv6iRWXjHLw2OaYibO4/CsyGKYg8eyFuOYbPiVUKwUKiJIIB0zMQdt2YafhrNxmHNu46lHBBIAKFhp4QdoIIE++vUreNwt2CLlpuniAP1qzesWjqwT1MVHH0s+LhaY9hX5Uhxg66dubXlOF4feXDu2RyhIBUEg5dCSRz9leUjerHDLYYBYcmfCSpUqeubkfSJ6V6E/F8Mp7sOhJ+6sN+Wg99AdrtTiFdhks5gYHgPPbY1fxsrLma8iMC+Zsf7pV5GRsLfW28EecP4eylWLsMs+GSc0yfETuZJqt2gxeVXP4Rp6nQfMipOHcQumyGvBQ55KIH5mhrjmL7xxbGymWPVunurHxMZ8+TTtaOtLRklEcRkPPZUcKkKKkK1Iq1wiu6GgXN2o7VgsTljQZjJVQBIEyxA3IHvrv6M/wCB+vsttt061a4arm4wRspKGdCZUEMVgSTOUCOYJHOtK3iL7FSLiEwsDKRlS4IVpI/Cu2pGbqa5XLMfXP4jzXX4sz2wsAr2RzVbhzvbEXEY2nkEESNMuafwxmXfaaecNawyEAeBjmtvPUyVjm2w91dHesgUXVK3BlTwsC/eITEx4SRZYa6b9a7hyFVbV0h7V0SCAYB0IIbYkTy6elQcbLoFNPH17SHVfuQ++Ec4kXrqEJGUJsZOin4moeM2mzky1vIkahhnJ5Lpr67eda3ftgcQGvsblg6LoNJ2bTUx086udpOLYS5ZK5g7EqVUEg6MJM8tJmfSp3Pc1zWAWDzVSC2MLXckI8LsAXUFp1DsIM8zvHnSqdzhs/g06AwTPrGutKtE4rhs9V3ZVn2V6lZxwO9Cn/ELheZRiE5AK8dDore4mPf5Vi4a5cta22I/dOqn3VB2j4lcdU7wi3b3+8VLAxJgfDpWHgQGPIa9rqHP4eCu58BER0tT9hsUqtba4wVbN5LjE8lB8Xr6DU03AcbW3+jZ/tWsszl0RVIUKvdWlBCF1W4veQwABgDmab2S4dmZzmR7biJRs3Pn0o5wXD8OggKB7o/KtfL6ViiNAFxWTFgyvF7IHwXEFz4cW0ZHS2cPaDEd2rXXuDvix1LZbuogSUUkwIrQxF4KRkvFLFxrNi4zLeW4lq0uii0yBYyqWYLmBbcANBNDgrLCMqmqWK7L4d90HQRyHSqjenIyfWYR5qQ4DxsUKYdxioYLZV72KZQGW19hafIZI3uuxYgFswGR4AJEMXh1u5DLh2m7ijbtIHMC2izczNqAFD2ZOviFzUAQNjFdhLZ9liPn+c1Wx3ZS+VRBcARE7sIJClczOSwzQzFnadOnSrjOlcV2zq+IKgdiSjdtqquDtd09hLr93ea/iAQAw/R8N3i2HcdHZXPhEsQm0Qc6zwjPbsKCp7xb19z3fjVLSwQGmXXwXAFhfGrbiDRJwzsFj5LG6tpSndlmYs3diCFVYkAZVI1WIEVtYDsvZtPbF3GG4bFtkFvu0RCr5gVbcusO4Iafa5azb7QyrDrUYiceSDeDcNtd6MpLf9LLmzC2XZXNy0LyKVzgoQrHwHK/SrWL7J3QrYwXERVI0IYmRBOw84r0nC8MsImcMnd6CEUAaaBYHTz2qtxq9auW2sgEWyCkgaeLSfnNQuyS7QDRSCEBAmN4uWRRb3YasNh1A86pYexlHnzqhh7z4e4bVzRhoQfZdeTA8wRqCK2VhlDL7Lbe4wR5wanwYoohwtGqjypHyG3HRRxXCtS5aaVrRVJMw+Gd3ZUIBKEGZ1ViEI0B3zD0EkwBNaC4UwyjEEG1da3b0IBNqJOgzQAzmIIGWOYrLu2ZP8ppn6N5j4dd6wZ8GR8rncF2fELpIM6ARNaX1QH9N6raHC8QZ+1HjhTDEalfCNF0GUtovn1rmI4JcJAa6uUZssyCAujEqF9qE56+ECRWKcL6fCufow8vhUfo+T+zzCP0hCDYkH/Rb1zDKy/o+IghhmttrpqQNCJBkbVWsdkVuPndsrq3sqq5ddpBmVMT01IrLWxBkGPdU6dp7gui1lEoBDzBgicpEaioZ8WeNl1XzBUjMmGY8LHWfhSx8WO5xDpkVntvIKKAPEAwEctxpypVPjeKC3dJyljd3MCRO518+lKiY2xqqs75Wv4aU4qp2tH9jT+9/iFW6rdqCP0S3O3i/wAVVYfbC3MzuXfA/YoAwd8oZUkHqCQR7xrXovAOKXmtL9rnaJIbxemp1rz+zY8TRMgSB16+7etzgmJfvrQ1AmAAI33mtxsUbvbAK5B0j2+waR2vFro3RT6SPrTxx087be5v5VAGExInpTop3dE4rv6fuk3pHIH9X2U/6/8A3H+NE+D4hbw6q763SJjcrP3R+91NCKtl8Ubaj15UT9iLJJuXm1jQE79SB66VTmwceA20aq1FlTTCnFbWEu3bsXL020+6hIV26EzsOg50J9oezd22HxCX+80LMjLlaBq0MDBI6ED1oW7X9prxu3CGKZG1HmDpE7Har/EO1tzuheDnMEQiRMtBV1byIYH+7UY4rtWA1tEWosLxdlEoxysNRJgjzHX51Z/XfQuvp4h8yKFMAjBZLBZMwFECeVXLjwPaB9V/nUvGFD1biLRJjO1Qax3JsWrvMG6ikKeZVevvrK4dx65a8LBblo/cIAA/hj2fdWFdx+XdZ8wf8v50/D4pLglTI+Y8iOVSN9yhcORR1bw9q+neYZp/Fab219D978/Ws8ihuzeZGzIxU+VbGF4qbrQ4GfqPvevnV2Cc3wuVSWIVYVkiuU+uRV1Vk2uRT4rkU6SYRWDd/bD/AAr+VEBFD9/9sP8ACv8AhrP6S7lafRP8wFfdARqJrtIUqwIjoupnaCQnCq/aiP0RJ2lp/wDIVaAqp2sMYNJ/e/xChh9sIsvuXfA/YoW4fdy3B4oWZJIzR5HyPSjLCYOxdAe3AM5vBofeOW1ec2rwn7y+Q1rd4Fju5uLrCn2h1BroIpa0IXFyMvUI7w2FCCB7ydzUuWqWA4ql2YheWpEzPT4fGtjA4F7rhEEsfgBzJ6AVc4hV8lX4Taq28OXIRdS2g9aNGtphrOSYIHLr19auWeDrhELqc3hlmgFtN46L/RoI4txU3CXnQ7f5Vj5UvWu02C18SLgbZKCcTgVN+4WBZC0nqQd9TMc96qcZueFLYJKhtORKjaRW/jbwCmNSd46nYGh2zZJcl95IjkNdqBviUbxyHNXMJmO9vw+sf71euYe0B1J2BPOs57En2ZO8/wA+QqnessQSNY560NAlGCWjVdxlknZ0J/CuulZmBu93e20fQ/X3f51um0xthtCBtGn8xWUUGeegP0qZpVeRhGq3Fq5wu3N0eUk/CP8AOoOG4O5cUHKRpqToP50Q4TBi2IG53PM1ahjJNqpI8AUnkVzLUpFNir4VNR5aWWpIrmWntJREUO4of2w/wr+RomIoaxY/tp/gX8jVDpHuStTon+YCv1yu0qwYtl1U+4UlU+1/7Ev97/EKuVW7UrODX1f81oYfbCWX3LvgfsV50q7Hma2+D4FLzAO8KOeoPp/Kr3Z/syt9cxLLDa7EEdOs+dGlj/hfeZkZGFq3oZYln11EIPduRW7w8A4nLjuLi0CwuGdmrhuhLaltQAS0Akk7QNeVet8NVMDby3sveNHimO9P4F8wYBHnOu1Z/EeH2+HYdFtENd53LpkgakvlGh1gAfnFC44uzZmxsvmBysYMKPugARE9BIJ8Q0mgkdxim6BFG0DUrS432guBiSSLjDLlGmVTyXp0B9TyoeaxnMBoX74G3oOn+dVWDlgf+oGMIZkrykHmgG0nbXWa2cPZyqB8T1PWjiiDt9kpJC3ZQ3cIDbKAACNPXkfjFDndRcH7w+e0UXAVkceIUJA8WaZHSDv/AFyo8mLiFjkmxpeE0eazr93SBoB+dc/RmyH2vF/FH9b0/EgMAf66/EGajNqVOa65Hm2npWa0BajiSVTwrwSszGhHzqXg3D2bEBgPAkSfPcflVRAEbwxr/nRV2ZdWtvlIJzmdddAAPyqzAwGRU8h5DFphaWWpctIrWoCswqEim5alIrkUVpqUWWllqWKaRSSpREUM4/8Abf7i/kaKooW4l+3f3F/1VRzz/BK0uiv5gK4aVI0qwYtl1U24UoNR8ej9Gt5pjM0xvGYbU+tLC8H/AEsWLP3SzFztlSVkz6kAeZFNC6nhLM7l3wP2Wx2U4St1AUEWbcSesQco6t1o74rxi1hrHeO4y7J5k+yoj4darNcsYWytorlsqhy8w0e0J5vz85J5V5visPcxDG9fzdzrltTrlOxHntLbt6b6z5DK73BckyMNCqcUxd7EXjdct3RInltsB0O8HYbTm1qxxBUe0EHs6EAaRGnqDvVo4hVUKYKEQraRH4WHL8vSudmuGK983DmNpCs/eALTldhztgr8tdKLjACLhXeEdmbyKSLb67Ax4QeXketa3/L14KWbIkfibfygSaKWxJS5lYkiQB4oEkSCFGymCIk6jzpmJ4oWy9DKn+8p5+oFCMp4FAITACbK804xjnsMENo5mBKmRlbLvB67+EwfKh9seLk3DMloidkKhSAOsE616pxXDWsagtsoVriyLkCQ8rlcHyJ94kV5nZwTJbvpdADiWI6MrFHH/ksVIJXPFFN1YYdFS7wqSjcv9pFT2W5BSxI+VQ8UuBiMqEMPEukSrCYPrXMLf0DKdDrVeRvDsrUT73VPGb6CP5/7VFw9yrZreYXEOsGJWBp586nxGpJNRYK2dSDEwdInnproNt/51JEVHKESW+07aHIrrHijwuOsjY+6tC12jsEAksoPMxA6zB/yoYWwxQMQcskHL7attr0U9KeLIGsRc5FV+zaIkFTtvrPz2q0JXKqYwj/9FY2xdWHttqHUhl98ez74qtlqL/hnxA949lgAryVCgDK4G66giRoRPKibtBwkLN1B4c5UgAwCDE9AD0/oE2YcXC5A6LSwh2KUVKRXIqe1Co4oT4mP7d/cX/VRhFCPFv27/wCWv+qqed3JWj0X/MBWaVKlWJFsupn3CmtqSQBqToB1J2Fel8J4amEsQ2V7gIcawGI1gaaKpI8R5iegrzbCtDqRpDAz01FFHC+OG45vQS0ZBbP/AG1JyOo2JEkR1JO8QWKzisqn0rIQGt5FWLuL75yboKLmzJYJ3Oxdh1/c5GZ3qrjsRJJ/2FRcYxNq9JTw3NySxzT0Knn56H1rFuYpw2U+MKJY9OgOmp9BzHWtMVVBYeo1Kj4kd8pALgyp2I2zNr4R57noanwmMuYEC6guZgyrcQlWRkiAQATHPfryI1zcQMzFW1DK1xp9rwjwk9BJEDyrqnQlgCMuo91MG3omJ5o5w/aSxfTMQbZgghgTEa7xrkOU+jVX/Sbd1xcHeLldc7rn3Bgyo8UAxuI8QoDwGKayzFlVlV0Yo0HMGGQsJ0MqRRnw/F22vFHti3ntlYUAGSVg+CY9ny3oHNrYImla2CBNu06FLih8sqcrQCZncT4RyFS8duW8NaONuWVDILisphizsBkBkfjE7aelZuD4bbNkIhyuFUqyv4g2mcazB9o6QeVTdssHcbCC33mYXmF0lgTqqqFXUnSYMg8qZrbScV5lYWQxksyyTGmYnxSB748uVNZe629liWB5S2pX6VesIXJYIQwMMAwjkCB66a029g9CmQw/jVc/IRnEnZuek7+VTEWEDTRtZl1wy+dM4axEg9QB865etNbbK3QMp5Mp2b161pYG2WttlIzOcgBEgyNT5GNvMio2aFSP1CmwvNwAytINsicwXQmfdv1I86pcPBCwFIyeKWIgL97TnHr0p+Esj7VSxUWwBy8515ifjpXMDhlaGLMVnVZ0jmD6b+6rG6gWlw0f2gKl0yWzZx4GEAGVIEanMJ1Fejpi3fCAtIVLOa5Ok3bl5VHwyOdfxD3ea4ZZuW1RQFzBQ+oE5sqsSBqIaDE86Lu0/FGS1ctE5Vv3EdIjMyKVzExoB4eXPfegfoQE4Fi0q7lq1icNC2nmRcWT5OpyuNPPX31ABVtrw4WqrmUaTMtB3Gv28f8Atr/qo0igzjv7eP8A21/N6rZhuIq90YP+QFPXK7SrFi2XVT7hPqxicWlqwruDEtqN1iNRz5naq9Vu1X7D73/00MBIeKTZjQ6I2FbuXFuIXS4xkAKZz+0wUkE6gj41HxKwxuIpaCACHIWSdCNQNpVhrO+2onzrh/EGt5gGIDDUawfhRPguK9+tsQRczBRBbmQZJ1gSBWyG0uULrWnjsVcLquTVQQ52kOQdZOuls7H4bVJxAXoEhBnMSJgA8t/LpVLiOIW2+rqDm1hs+sARPXQx61WXGWn0BJY7DxAD021pyaQiloX7jOz5gB9moBGzZbg1HxNFNrh4t3LTkCTo0if/AEzlPrJb4UH2rZDzryVR93rCg8ok70UXuKOWzuAJdSQWE7xtryNNaIBElixbuSQCCCVME7iGBHTc7dKi7WYYnC95Ze4MpGdAZUZxlLgRK6wTHrWdwnEst+4hUwSp5H8QB09K2r90gFR98FSOmbT/ADqIGipHC0CYix4ke0cpcc9QfDmWZnpE+dVMRbcoHD6q0xGxPhYHl97pRrxfh4OHAXKHT7RQNvC0kA9SCBG1CN9ZVirrqDpO87ctxNTNeCo3NpUnwve2Q0nNb1AkmQ2sQTA1zLAAqLA2jlzK0Gcq+rc/hHypYfHhAGB0aVYdDOZD+Xxp1q6JAEwNRAJ1b6DSlsbTXpS6mDVMQszDCPf/ADIUe+uNYVWIgQG19DsfiG+NWMZZLwR4SviBbQGNY9Zj4U17ltgzBiTEFVUmcpmZ6x5c6MkIQForcVu6UmFa4gblAMqfzrT7UkZrOGHiZDo3Nw0BW+Ez5g9BQouJkkBHMGRy6EHb0os4GUu33uOC3dKEUQSZZZG2giW3oXGzxIhtSIMZcC2LNuZ3YGOZ9tfjqPU9KpKas8dxI7u2oAWWJUGF8QtXOmgmI8680btbdS2yEzcJ0aAMo6R1mlE/RRyM1XotBfHh/bx/7a/m9YGG7S3wGHfHxczqR6dKmwGKa5eUsxYhcsncwWI/OgynXGVb6ObU4W+a5SNKsqLZdLNuE+oO04/sPvf/AE1aFVu06f2E+r/ktBCPXCfKP8I/A/ZeZnfqKnt3isFSQeUaU23hmPKni1HtVt0uQtV3YzPOprT9f686a6wetMFMki/g+IzIsnNlMEbba5hG5ifhWxcxVoLoo0g7D7pB5x0oN4JiIcCTqCD56Giy2wKx1pqRg6LSGKt/Z3R+BJGokoRvGms1uPft3EJUeLTwkvvBGoBI570N8NZXtKrAGAw+H/8ANcuQ0qSRvqNCKDhCOyiW/iLbFF+zzHcESdRsJ57aTQ7xC0lpyAF1GkIAQNQTB1A/Ok19UTJcANv7rQPEenp+XptRxAFtcxbMWO589lJ5jz/osBRSOyguKGLBWyjR12AB2b8lPvqS0V0zOQdZGYD7zQd+kVDxEgoCI0M/I6VBkWdozAMPI/eHrz+NTEKMLVN22ADuR1lvzkVHh8QQzLJg69ARz+UbdKhs5Suw+VVWIAzEHux7I5g/iH0/nTFJWuHXVS8veD7sgGSGKjT4kDflNEPBSVIl2+1Gcx4ZYyeWvJ/iKEUJaXb2t16QOny/Ot7BY37C03MaDrv9QvzpnbImoi4tiIawB90tc+CEfkTXnHbDhwt3FuJ7FwfB10YfkffRtiS73AwAgCBPr61l9oMFmwjLpK+OPNdyPdPxoBonItefW20rb7NvNwfCh8itvswPGPWhn7sqfB74IxpUjSrNiOi6KfcKxUHaG4Bgj6v+S1PVXtAmbBwTALMJ6SF1pojTgnyhcR+B+yFeB4YYi6LQuKhacsgmSNY020n4Vq3+ypNx7S3bb3VXNkIZTB6E6Hl8ayuyWCK42wQ6uAx2OvssNjRnew/d469i2aUS0FKKCz6galRsIB1q5kZDmSU08r+a52HHa5luHPyXmOKTKzKQVZSQQRqCNxVYmiSxgf067isU827KS7RBYwJCjlMDU03F9nEU4a4Hc4fEFRML3iFhop5H18jVjr27O3/zvSh6h242/dVhYa/kZW6H5c/lRdYxHmvvNWW7D4cX+5OIfOyZ1XKCdCQSTER5eRp3CuFwt8u2mHkECMzZZ2nQbc6i7VGRYPl4oxjSA0oeGX4uAEgDvBruPFtp61ocbwxtXCpOkBmI5AyPmRUXEuHrZu2GBzLeAKyACCCp19xFbHGrefGrb+81tSOmheZ8omojkAvBB9Ug+SlEPqEEa2PNZ+B4eb6OS0ZBOWDoIJBHnoaH7TnTP/0zoDvA9P8ALy06UccItW1bEqjMSq5WzCBIzeyeY5e6glcWuWI5AbeVSQTGRzhemlIJogwNPPmtzH8ECBFa8g70hU8LQToRry5fGs/iuDeyQrr4lIMgjKQdCQfPUUU8Ywfe/ogzKI1g7mFUwo5mAdKxuJXxjsV3SqyhBk8QIOhzMxHIAbVXgyXuNuOlG/dWynlx2AaDXSljI5UkQNTsD/XSmn7Q66KvLqf6/rU1q4nh1vu7728x7hyjggaxuyxsJnQ9Kt2OA289u2bjZ7tsuCmXIMsct/vb84q12uMCz+81X7K8mghrG38g02B+HX3Vd4beS3ZJJzMyyF89R8NJk9adguDG4MR3rRbsBg+UDMxXMIE7eyT8K0F4Vb7rCraUAXoYXXPjAiShA0MiBpG1M/JYDX74pMx3nVU2F91BzGCPukR76js2L4K6EeIzosERGvUVu3MIqWrxtk/YEggwQREyI29D0qvkU4QYh7zooIzeEHZspAG5k7TTdpYRfvrZF2d4NLz7iuG7u86DZTp6HUD51p9mD4x61L254MMNcR1dnW8C0tEyInYDTUVB2XPjHrRSPD4eJuyfFYWZABRnSpUqoQ7LoJ9wpSah48pODgblmj1hamqPjtzLg834WY/AKaCL2giyO7P7yQx2SwlwYuyWURmPSfZajPBgjiWInZrSQP4Yn86AcJ2gKaqzI22YRz9abiuLYhrqXExBZlkKdARO4IiCD51cmx3yOJ0Glf5XPRTMY0b7oq4fhO7wePtAQc15lHMpqgPxtsKZjboXA8PtmMzXLRHoDJPpqPjQnc4nixdNxmfvWgZtCMu2WNsuu1XFwmOvOt9c7OvhVgBCkaeH7oHpSGK8uu+d/OqTnJYBoD4Ixv8A/wDsW/8A4c/m1UrWABGMvsveNbuXAiHVSwacxH3h4hp5ULcRxvELTJcvNdRhKqzBee4BjXap8JxrEAFheYM4lzpJgATEbxzFD2SVo0I2A58in7TGTsd7Rf2nsuf0No9iM+gEZjbWI9TEVdv3AOJpPOzA9Zc/5GgleJ38qjv7kKZXSYPIzEnc70wY3EXihNy5cYHwwpLDnIyidwKEYb6AJGxH1RHKZdi+XkjTg1si7jpB3OvqXI+RFA+HcEeq/Nf9zV5+MYsMc1+4G2IIykeUZdDVS0txALjSCzFkYjViphiB6x8asQRPYXE1rXlooJZWOAA9/mjjjZh8CeQcfMKKf3ITiBcgAPbVZ6uc2nmctr+poJucXv3AA9xyp1hjpI93I1X4jjrzlM94tlPh8Xsnrtv51WGE+qsbEfXVTnLZd0UQ4jG3g2Lsqlq2gzlzleSCSFM5ozNI+NbfD8ALGIt20QQbTNcuRJLSABm+6N9B1oKxWIxV5JuNce0okmJSQQJJA199RXOLYghf7Rc8GqAciBA9dNNZonYj3NrQeO/humGUwG9fL6Io4fhrobHIyMbdzOfDBuS7uFyrz0k6kbCoRh2xD4fDNbuWrNpQPGArvlXeBoPZ5dazeE8YOS6TiDbxNxk+0uSVKCPCIBVW35c6t3eOM1sWzeF26rh86iMigHTNAlj5CozHIHnQX8/CrUnGwtvl8vot2zYbuMXbW2FUMyW1VYkARJ/ESZMnrWfxezm4Yyj/ALn5XNR8orO/Tbklu+uywgtmG3IRsOdQJizpb/SLmUCMmbSByo2Yrwbsbg/RC7IYeR2I5Lv/ABQHhwnTI35JWF2U9setP4mmIvDK98ugMqrEwOQ+WlSdn8KbdxQYmZ0qfg6uDgJTQu4skOpF1KlSqnFstyfcKUVD2k/YG9X/AMIqWoe0f7A/q/8AhFDEfXCfJ7o/P7Ly1jXAxp5FR1trkFewV+67qiSzMYUDWTRvw3EWzaF3FFFNg9yCPHlualWXdMwBLeGZMTtFAXD8Y1m4txYlZ0IkEEEEEdCCR76scR4q1xUQKtu0k5baTEndiSSWY9SaJpA1TOsogu9njiES8t4TcMC27MzKWGcLJ6W4cnprU2E4A5ZEV0INoXA/iC5WORNxPiI001rDwfaW6i2ky22FvOJYMSy3ZDKTPukQdBrWvY7QXwqwqKpjJCEBQFKIFM6hZJEz4hNF6m5TetyUnE+HvYIVmtsWzQEJMAHLJkCJMgfwnpVrgKsMOyS1lr1xVS7GjLIHdyDmWW0LAVnYniDXSMwUQFWFBE5RlWZJmBOm2p0k1q3FxFhO8K4fNaVQpIzXrasfDInKNW0mSJpNqyRsk66op9y1cvOc6oHuXe5SGMIljS64H3lERJO5+FfiFprri6pAt5Atldc2XObdsR+K44Y/Gdqq2eOXAFgWzCMkspJYXCS2Y5p3JOkTzmrWHx1+61sC4La2VLswWFC2/FmcD2tgANIzaClbSmpwXcNwJ+8FvvUBIYqYb2w2TJqNiwbxAEQrHlWXi7LO5RCrsGKgqDDHUaabT5a1ewGNv3cRNtVLMjaNnKgEQzMxcsIDEDxQJgb68GEvWr9oIVa48NbKRlIEroCAAoAI2iB0oSARoEQJ5lauMvuQ7WNO7tpY7hhBtm8cmZcrFHZjOp1FZdngeZxa7+3mIcHKGOW4rBAh8ixgH91jFVMRxG8lpWVbVq0Lsr3QAD3U8UmWJYLp+7t5VWtcfdbneKtoHxSoBy5nBBb2sxaGYAzpJiJMm5zeaEA8lNd7OXFXOro/ihQA3ji4tqVJECXaADvBI0rcw/BjmK5l2JZoYAQxtxqJMuCBG/Khs9pLw7sDJNoyhj2YMgBQckCSJyzEia3cFxW7Ct4ASwuEQxlgDlDFnJKiZAnQxERQHq+aIcfJNx32ZZZDZCVJGokaH4GR7qHMRispYxM8z/XWtPiF+TBOp5AQsdAOQ3/zmsDFNMif9qjFXojJKsHjB6CtLgOJNy6pPLShru/Ot7sqPGPX6VFOBwFWsNxMwRoaVKlWZGV0U24UoFQdoR/YX9X/AMAqyKr9of2F/V/8AoYvbCfI7srywGuEVynEaVuLkE2lSroFJJaHZ7AC/iLdtpysTmgwQqgsxmDsAaMMTgkv+OLlubLvZQERbt2PDbGXLqXYzlkbnUmKB8Hfa2xZGZGGzKSCJ0Oo8qlbH3Shtm45QnMVLEqWJmSOZnX1o2uAFUhI1W32Rc/pOZ/ELKXLuUQcxtiQBG+uunSt7C/bWst03DdvJ3ptCQ32bXHzb+HO7WwJ5KBtqALD32tsHRirKZDKYI99S/rC5mZ+8fO4IZsxzEHcEzJG2nlSa4AUkQSbRrheD2ZUZGdWbIGV9MqIHu38wnwiYUcz61Q4w3c4aEtsvftnfMdVsq2WyrH8TN4o8qG8LxK5bXLbuXEBMwrMomImAd40mor2KdlVWd2VZygsSBO8A7UuJtaBKjeqLOAXGXCqUTO1/EraYKJPdW4dlPrJ30g1qi13lq41m4bl5UXDK50DHOO/dCTJ/wCrAO2oia8/s424isiXHVH9pQxAb1A3rW4X2laylpBbU92xOYkyVLrcKRyllXxfuj3k142KYtKJ+KYHuyWtklbNsWcNGUzcuhg7tIIEfaMzQNAI2rLHZ7Dl3tDvJw8m85ZVRwqAwC2iEuYG8KpJNYGM4u7loLKhCr3YY5cqDKoOvjIHM7kk0yxjL9y4sXrmZQQGzsSq7EAzoNhFCXt8Eg0rnFMMtu+VtyUJBWTMqRvsJEzBjUQeday3G3kj/L3VFawwBLGWY7sxkk8zNSsw086rudZ0VhrK3TrziCTqI50MXXknpWrxG3pPTesYUbULxRUi1u9l/bH8X0rBSt7st7Y/i+lRz92VPhd81GtKlSrKi5rpJtwpRUPH/wBhf1f/AACphUXHv2G56t/gFDF7YRZHdleU1Im1R1Ilbq49dtWSxga1w24OtWcHhWeY0jnVjC4bLcHeg5DoWgkCdm9AYJ5xNNaelJwXha3kvFmylYy7QWKXGAM8vBHLcDmKs2Oz4710uXB9mFnLzzo1wCW28K9DqQKgOFsi5Odgne2wrSARbbMWecuhSE+flFbEJbNsPnY3CRKsQSJN0GTEkgLZ/wDP4OmKvJwGLwtPcB8NxiUkwFQspmDMmBABMyN60P8AlVMpJcqdTBKmEC23AiBmeGcbgSPLWvhrWGFu2G8LMLWYgtIJuOLpM+EAW8h23iOdVybGstBDgDbVDkkyBowljG2n7viSZJ+z2WZvWwwDkjXTuoza+cgjqCDUDcMVLJuu86oAiET9oneBiSDplzDb2lYcpqwtjDtGa4Y+0nbTKfs4MfeEb1Vwtu21q6rOAwKG3mZgokkXDA0JyheXKknWk3AbUkZ2EMUJLJAYWwSSco8IuXLSz0zH0rcU4Qlq3mBZmkCJEDwWSWiNs7uoEzoN4NVreGw0jNcYA21MiDFw5MwIC+yCzHr4D5TALNnLOZgchIGh8edwEOmxUJqObdNkktO/wO33hRLohWKMW18SlQeQgeLTeYPQmrPZ/g6k3SXlkfu1EqAwGjvzkCUOh1Gb1GNZWz3ADD7VnYEyRkQdyVaNj/64iOc8hM9i1h1cDvHy57gJBGqKs2jGXdiYP8J2mmOycbrcv4RRbZhcBiDliDDBSOf70Rv4W00rNO/oKqgWBMXCfaO8Se9ga5dPs/Ftqem1cxeKRQhR8xZFzg/deAWXYaSTB1+WsZYVKHhR4okW28yfpWWDVu/eJRQdv6NRWABmJ10MevKjbso3GymWlJmATA18q3Oy/tj+L6VBwoZFLEjX41f4LdVrwKiNfn1qKc+oVYw++ai6lSpVmRbFdHNuFMBTOK2S+DZVElmYD3qKmyaTU+GxVxBCmATOwOvvFA0OaQaRvc17S215sOy+I/Cvx/lTrfZi/IlRHPU/SvTP1ne/F8l+lcPEr34/kv0q32qTw8lm+jYfHz/CCv1bdAhUj5VXucJxB5D40efrK9+P5L9K5+sr34vkv0pu0yeHkl6PhPPz/C85u9n8Qfuj4n6U0dm8R+EfE/SvR/1rd/H8l+lc/Wt38fyX6U3bXovRUf6fwvOD2axB3A+J+lIdmMR+EfE/SvSP1pd/Gfgv0ro4pe/H8l+lP2x6XoqP9P4Xm47MYjoPifpXG7MYjoPifpXpX6zu/jPwX6Uv1nd/Gfgv0pdsel6Kj/T+F5r/AMsYj8K/E/Sl/wArYj8I+J+lekHil78Z+C/SufrS9+M/AfSl2x6XoqP9P4Xm47MYjoPifpU3/LN78I09fpXoX60vfjPwX6Uv1pd/GfgPpTHMenHRcf6fwvNm7KYjoPifpXB2UxHRfifpXpP60u/jPwH0pfrS7+M/AfSl216XoqP9P4XnqdmL+WCB5b/Soh2WxHQfE/SvSf1je/Gfl9KX6xvfjPy+lP2qTw8kPo6Hx8/wvOx2ZxBEHb3/AEq9wvhFyy6lxoTvymjX9Y3vxn5fSm3cZdYFWYkHcGIpnZD3CiPJHHgxMcHA+f4VGlUhWu1FGKCtzEEik+aSmlSqCzancBSU00mlSpgSnoJs1ya7SprKcAJUqVKnSTjXaVKnSXaVKlRJJrU2lSoSkEqVKlSKSVKlSpkinId/SkDv6UqVSgmlE4Cz8k3NSzGlSqMEqXhHglNKlSqeLZVpxR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2" name="AutoShape 6" descr="data:image/jpeg;base64,/9j/4AAQSkZJRgABAQAAAQABAAD/2wCEAAkGBxQTEhQUExQVFhUVGBoXFxgYGBcXFxoYFxgYFhgWHBgdHiggGBolHBcUITEhJSkrLi4uFx8zODMsNygtLisBCgoKDg0OGxAQGzAkHyQsLzQsLCwsLS8vNC0sNC8sLCwsLCwsNCwsLC8sLDQsLCwsLCwsLCwsLCwsLCwsLCwsLP/AABEIARIAuAMBIgACEQEDEQH/xAAbAAABBQEBAAAAAAAAAAAAAAAGAAIDBAUBB//EAEkQAAIBAgQDBQUEBwYFAgcBAAECEQADBBIhMQVBUQYTImFxMoGRodEjQlKxFBU0YnLh8CSCssHC8QcWM1OSQ3N0g6Kzw9LyNf/EABsBAAEFAQEAAAAAAAAAAAAAAAIAAQMEBQYH/8QANhEAAQQBAgIGCgAGAwAAAAAAAQACAxEEITESQQUTFDNRoRUiMmFxgZGx4fAjNEJSwfEkktH/2gAMAwEAAhEDEQA/ADeK5kpXQcpjeDHrFYNrhLESrQDMeO9MTpPirio42ubbnUtrTmt7LSy0G4W2zX7tvO5ClgoLvGlxU1hgToTzrXHDGty+bVQSsNcOu2zMQdzyqY4zQaLvJHIwMNE+X5W3lrkUJYwFcVkzGAkx92e6LTl238qKcLbIABM7a6DT3bCo5YQwCjd+5M9nDXvFqQilQ32a4gXe4pPtMbg/vGD/AKPnRLFBLH1bqTvYWuorkUgKGcZxAnGgA6IDbGv3irT78xj3CiJ7QcQdjHIEbg7GifDw8NndM9hbV8xalynofhSyHofhQRwfD96WB1MqBJeBIcnZh+EVsf8AL/8AB8bv/wC9SPgYw053kiexrHcJJ+n5WtjrAdGU7EEH3iK88xOHa25Rt1+Y5EetH/D7eUMnJTA3235+tDXbjDOEFy2JZDqOqnT5GD8akxzwydWDdo4Jgy72WDVjAYnu7iuNY3HkRBrA/SsR/wBs/L61z9JxH/bPy+ta3ZJf7VKc/HIouWx2v4auIXOtwAgghj0O+npy8q7g+DLgn71G7zMkNDDWSPgZG1M/VD4nCZtRcQtnTTxLMgx6flUGI4PctWmZrpKADwjWJ8+dS9YWU3b3LOmiL3iSP6ok4cwu2xfgrn8IBiQFJ/r4Vzh+IzFUysAHI1EA66EeW1Veyj2zhlRWLMpbMo1IkkjTfXWo8RjHR0QIZutlXoDvr00BPuqrb+N1DdXWkcFuK234cgxCXG9pVZR6MQfjpHvNDPbe33j5VuKRbTOV5gkx8YO3Sa0hiu6u2++d2UscwGp6DTXSY0HSrfaDAJdtnIozn2WiB1gmJoYg9sg56Ks1zJhYQPgmvIv6KqsQzTC6gkaz5QDvSrd7OcVGHa6l62TcjLIAMCPmDpSrR7bONANlUkxmXYXqFcNdqnxbiKYe0125IVYmNTLEKIHqRXJNaXENbuVbJAFlDmB/bL/8Tf8A3kotNefcO49abFOyknvG8Igz4ritrpGwNbPEO3GHtuVAZo0zD2Z8utamRg5DnhrWG6SlyoieIO0oJnFv27+5/wDhNEOPvZbNxulto9cpj5xQbj+NWnv9+CcmTprqhSI/i0q5f7U2MQpsJmDOUBkR4cyljPoKI4czi2mn1d/cpJJo7ZZ3AUF23+jvZuKNICv5soAufEE+8GizEY0Jaa7MhVkdCfu+4kj41Qx+E7zDHrBuD11b5gke+hrC8dDW7FsgnXPHUKPsw0xABMHyURrSZA7K9ZoujqnfOwtaXnX/ABupMZa7o2bhnMCc56ujB2PxbL/do2wjaL5afAxQb2o4laW1h0DTmlg2p0EAzAmSWH/ias4ftfZtJbD5iSqtoP7pk9ZVvlSfjTTMaWtO/wBt0EmTGWAl2o3+eoVfgWIyO5ykgEHQqPxiCWIHP5VvPxvQ5bbTBjxWjy3IDkwN6GuB8QtqLl1jNsEMdJ/GIg85IEHrWrg+0ti40ZI8/DMHSY6fGjkxZC4nqya3SnyYuPQjWvFEVp8wnbfT3kVR4xaDIQfvAj4iKuYciIBmJk85kz8war8TOgrLbbZNPFJmuhXndvb0rpFdt65j+8Y+NdIr0dmrQVzDtCVY4djGtNmB9am7WYJr2HzWGISczoNx5Dos61RFXeGY82m6qdCDsRXNTv4chx9666CHrMVtf2hZHYLEizcuAllR1AktDFhOg8vp51o9qVQ2HObK6kNbIOoYbR16e+ndpcDAW8mtnYwBKzJ1I1Op0JoRS3evlnXM1wCBpoR0PITVtzmO4X3od/cqAJja6Nw/0rPBOO3rd898puKFKmAJWdQ3rpRJhe1dp7gtpmneCMo/+ogUKX8Nds58rnvHChlBPinXIdto9NqhXBXngMhBRgdBJ8Wg8Q0ymiDMe+sBNqKN07BwNApX+NYy5exHeW7cKsAGRJE6kj3nSlTMDw53u5BcMLq8CD6fGlR/wT7IKZzZybJXt1CH/Ee4e6tW9crMWYwcvgEAE7CS06/hovqO9aVhDAH1rjsSbqZmyVdclZlZxsLfFeZcB7PXmdXyqARowAzbcyVqtjsKbatba2wuZe7PgZhGxKkCNYkcxOoo0/X+YpawltSWZkBuNkUMukRufTesNuLYi82Hytbdb5Md1ZLOArZX8FwSTuR1iuogfmvcXPYKPI6bajZZknUtAAJsIe/V1xLKs6sAW6EwACwmBprBqDA4QtiFQ+FoBEAmVO09NzqdNDWzY47jXSV8SCf/AE7ceEZmiBqQupiYGtdw/aa8sM1m2wGxyMBpvqDGmtWP+YGuHC0k3sf/AEclHxREjU6e5F/aG5cTAXQAWfu8gyAk+KEmB0BJ91ecYRmGXMjlXOURuSPunp8tJ6GjCx29QiLlgx+6wYfAxVzD9pMC2hlJMwyNv6iRWXjHLw2OaYibO4/CsyGKYg8eyFuOYbPiVUKwUKiJIIB0zMQdt2YafhrNxmHNu46lHBBIAKFhp4QdoIIE++vUreNwt2CLlpuniAP1qzesWjqwT1MVHH0s+LhaY9hX5Uhxg66dubXlOF4feXDu2RyhIBUEg5dCSRz9leUjerHDLYYBYcmfCSpUqeubkfSJ6V6E/F8Mp7sOhJ+6sN+Wg99AdrtTiFdhks5gYHgPPbY1fxsrLma8iMC+Zsf7pV5GRsLfW28EecP4eylWLsMs+GSc0yfETuZJqt2gxeVXP4Rp6nQfMipOHcQumyGvBQ55KIH5mhrjmL7xxbGymWPVunurHxMZ8+TTtaOtLRklEcRkPPZUcKkKKkK1Iq1wiu6GgXN2o7VgsTljQZjJVQBIEyxA3IHvrv6M/wCB+vsttt061a4arm4wRspKGdCZUEMVgSTOUCOYJHOtK3iL7FSLiEwsDKRlS4IVpI/Cu2pGbqa5XLMfXP4jzXX4sz2wsAr2RzVbhzvbEXEY2nkEESNMuafwxmXfaaecNawyEAeBjmtvPUyVjm2w91dHesgUXVK3BlTwsC/eITEx4SRZYa6b9a7hyFVbV0h7V0SCAYB0IIbYkTy6elQcbLoFNPH17SHVfuQ++Ec4kXrqEJGUJsZOin4moeM2mzky1vIkahhnJ5Lpr67eda3ftgcQGvsblg6LoNJ2bTUx086udpOLYS5ZK5g7EqVUEg6MJM8tJmfSp3Pc1zWAWDzVSC2MLXckI8LsAXUFp1DsIM8zvHnSqdzhs/g06AwTPrGutKtE4rhs9V3ZVn2V6lZxwO9Cn/ELheZRiE5AK8dDore4mPf5Vi4a5cta22I/dOqn3VB2j4lcdU7wi3b3+8VLAxJgfDpWHgQGPIa9rqHP4eCu58BER0tT9hsUqtba4wVbN5LjE8lB8Xr6DU03AcbW3+jZ/tWsszl0RVIUKvdWlBCF1W4veQwABgDmab2S4dmZzmR7biJRs3Pn0o5wXD8OggKB7o/KtfL6ViiNAFxWTFgyvF7IHwXEFz4cW0ZHS2cPaDEd2rXXuDvix1LZbuogSUUkwIrQxF4KRkvFLFxrNi4zLeW4lq0uii0yBYyqWYLmBbcANBNDgrLCMqmqWK7L4d90HQRyHSqjenIyfWYR5qQ4DxsUKYdxioYLZV72KZQGW19hafIZI3uuxYgFswGR4AJEMXh1u5DLh2m7ijbtIHMC2izczNqAFD2ZOviFzUAQNjFdhLZ9liPn+c1Wx3ZS+VRBcARE7sIJClczOSwzQzFnadOnSrjOlcV2zq+IKgdiSjdtqquDtd09hLr93ea/iAQAw/R8N3i2HcdHZXPhEsQm0Qc6zwjPbsKCp7xb19z3fjVLSwQGmXXwXAFhfGrbiDRJwzsFj5LG6tpSndlmYs3diCFVYkAZVI1WIEVtYDsvZtPbF3GG4bFtkFvu0RCr5gVbcusO4Iafa5azb7QyrDrUYiceSDeDcNtd6MpLf9LLmzC2XZXNy0LyKVzgoQrHwHK/SrWL7J3QrYwXERVI0IYmRBOw84r0nC8MsImcMnd6CEUAaaBYHTz2qtxq9auW2sgEWyCkgaeLSfnNQuyS7QDRSCEBAmN4uWRRb3YasNh1A86pYexlHnzqhh7z4e4bVzRhoQfZdeTA8wRqCK2VhlDL7Lbe4wR5wanwYoohwtGqjypHyG3HRRxXCtS5aaVrRVJMw+Gd3ZUIBKEGZ1ViEI0B3zD0EkwBNaC4UwyjEEG1da3b0IBNqJOgzQAzmIIGWOYrLu2ZP8ppn6N5j4dd6wZ8GR8rncF2fELpIM6ARNaX1QH9N6raHC8QZ+1HjhTDEalfCNF0GUtovn1rmI4JcJAa6uUZssyCAujEqF9qE56+ECRWKcL6fCufow8vhUfo+T+zzCP0hCDYkH/Rb1zDKy/o+IghhmttrpqQNCJBkbVWsdkVuPndsrq3sqq5ddpBmVMT01IrLWxBkGPdU6dp7gui1lEoBDzBgicpEaioZ8WeNl1XzBUjMmGY8LHWfhSx8WO5xDpkVntvIKKAPEAwEctxpypVPjeKC3dJyljd3MCRO518+lKiY2xqqs75Wv4aU4qp2tH9jT+9/iFW6rdqCP0S3O3i/wAVVYfbC3MzuXfA/YoAwd8oZUkHqCQR7xrXovAOKXmtL9rnaJIbxemp1rz+zY8TRMgSB16+7etzgmJfvrQ1AmAAI33mtxsUbvbAK5B0j2+waR2vFro3RT6SPrTxx087be5v5VAGExInpTop3dE4rv6fuk3pHIH9X2U/6/8A3H+NE+D4hbw6q763SJjcrP3R+91NCKtl8Ubaj15UT9iLJJuXm1jQE79SB66VTmwceA20aq1FlTTCnFbWEu3bsXL020+6hIV26EzsOg50J9oezd22HxCX+80LMjLlaBq0MDBI6ED1oW7X9prxu3CGKZG1HmDpE7Har/EO1tzuheDnMEQiRMtBV1byIYH+7UY4rtWA1tEWosLxdlEoxysNRJgjzHX51Z/XfQuvp4h8yKFMAjBZLBZMwFECeVXLjwPaB9V/nUvGFD1biLRJjO1Qax3JsWrvMG6ikKeZVevvrK4dx65a8LBblo/cIAA/hj2fdWFdx+XdZ8wf8v50/D4pLglTI+Y8iOVSN9yhcORR1bw9q+neYZp/Fab219D978/Ws8ihuzeZGzIxU+VbGF4qbrQ4GfqPvevnV2Cc3wuVSWIVYVkiuU+uRV1Vk2uRT4rkU6SYRWDd/bD/AAr+VEBFD9/9sP8ACv8AhrP6S7lafRP8wFfdARqJrtIUqwIjoupnaCQnCq/aiP0RJ2lp/wDIVaAqp2sMYNJ/e/xChh9sIsvuXfA/YoW4fdy3B4oWZJIzR5HyPSjLCYOxdAe3AM5vBofeOW1ec2rwn7y+Q1rd4Fju5uLrCn2h1BroIpa0IXFyMvUI7w2FCCB7ydzUuWqWA4ql2YheWpEzPT4fGtjA4F7rhEEsfgBzJ6AVc4hV8lX4Taq28OXIRdS2g9aNGtphrOSYIHLr19auWeDrhELqc3hlmgFtN46L/RoI4txU3CXnQ7f5Vj5UvWu02C18SLgbZKCcTgVN+4WBZC0nqQd9TMc96qcZueFLYJKhtORKjaRW/jbwCmNSd46nYGh2zZJcl95IjkNdqBviUbxyHNXMJmO9vw+sf71euYe0B1J2BPOs57En2ZO8/wA+QqnessQSNY560NAlGCWjVdxlknZ0J/CuulZmBu93e20fQ/X3f51um0xthtCBtGn8xWUUGeegP0qZpVeRhGq3Fq5wu3N0eUk/CP8AOoOG4O5cUHKRpqToP50Q4TBi2IG53PM1ahjJNqpI8AUnkVzLUpFNir4VNR5aWWpIrmWntJREUO4of2w/wr+RomIoaxY/tp/gX8jVDpHuStTon+YCv1yu0qwYtl1U+4UlU+1/7Ev97/EKuVW7UrODX1f81oYfbCWX3LvgfsV50q7Hma2+D4FLzAO8KOeoPp/Kr3Z/syt9cxLLDa7EEdOs+dGlj/hfeZkZGFq3oZYln11EIPduRW7w8A4nLjuLi0CwuGdmrhuhLaltQAS0Akk7QNeVet8NVMDby3sveNHimO9P4F8wYBHnOu1Z/EeH2+HYdFtENd53LpkgakvlGh1gAfnFC44uzZmxsvmBysYMKPugARE9BIJ8Q0mgkdxim6BFG0DUrS432guBiSSLjDLlGmVTyXp0B9TyoeaxnMBoX74G3oOn+dVWDlgf+oGMIZkrykHmgG0nbXWa2cPZyqB8T1PWjiiDt9kpJC3ZQ3cIDbKAACNPXkfjFDndRcH7w+e0UXAVkceIUJA8WaZHSDv/AFyo8mLiFjkmxpeE0eazr93SBoB+dc/RmyH2vF/FH9b0/EgMAf66/EGajNqVOa65Hm2npWa0BajiSVTwrwSszGhHzqXg3D2bEBgPAkSfPcflVRAEbwxr/nRV2ZdWtvlIJzmdddAAPyqzAwGRU8h5DFphaWWpctIrWoCswqEim5alIrkUVpqUWWllqWKaRSSpREUM4/8Abf7i/kaKooW4l+3f3F/1VRzz/BK0uiv5gK4aVI0qwYtl1U24UoNR8ej9Gt5pjM0xvGYbU+tLC8H/AEsWLP3SzFztlSVkz6kAeZFNC6nhLM7l3wP2Wx2U4St1AUEWbcSesQco6t1o74rxi1hrHeO4y7J5k+yoj4darNcsYWytorlsqhy8w0e0J5vz85J5V5visPcxDG9fzdzrltTrlOxHntLbt6b6z5DK73BckyMNCqcUxd7EXjdct3RInltsB0O8HYbTm1qxxBUe0EHs6EAaRGnqDvVo4hVUKYKEQraRH4WHL8vSudmuGK983DmNpCs/eALTldhztgr8tdKLjACLhXeEdmbyKSLb67Ax4QeXketa3/L14KWbIkfibfygSaKWxJS5lYkiQB4oEkSCFGymCIk6jzpmJ4oWy9DKn+8p5+oFCMp4FAITACbK804xjnsMENo5mBKmRlbLvB67+EwfKh9seLk3DMloidkKhSAOsE616pxXDWsagtsoVriyLkCQ8rlcHyJ94kV5nZwTJbvpdADiWI6MrFHH/ksVIJXPFFN1YYdFS7wqSjcv9pFT2W5BSxI+VQ8UuBiMqEMPEukSrCYPrXMLf0DKdDrVeRvDsrUT73VPGb6CP5/7VFw9yrZreYXEOsGJWBp586nxGpJNRYK2dSDEwdInnproNt/51JEVHKESW+07aHIrrHijwuOsjY+6tC12jsEAksoPMxA6zB/yoYWwxQMQcskHL7attr0U9KeLIGsRc5FV+zaIkFTtvrPz2q0JXKqYwj/9FY2xdWHttqHUhl98ez74qtlqL/hnxA949lgAryVCgDK4G66giRoRPKibtBwkLN1B4c5UgAwCDE9AD0/oE2YcXC5A6LSwh2KUVKRXIqe1Co4oT4mP7d/cX/VRhFCPFv27/wCWv+qqed3JWj0X/MBWaVKlWJFsupn3CmtqSQBqToB1J2Fel8J4amEsQ2V7gIcawGI1gaaKpI8R5iegrzbCtDqRpDAz01FFHC+OG45vQS0ZBbP/AG1JyOo2JEkR1JO8QWKzisqn0rIQGt5FWLuL75yboKLmzJYJ3Oxdh1/c5GZ3qrjsRJJ/2FRcYxNq9JTw3NySxzT0Knn56H1rFuYpw2U+MKJY9OgOmp9BzHWtMVVBYeo1Kj4kd8pALgyp2I2zNr4R57noanwmMuYEC6guZgyrcQlWRkiAQATHPfryI1zcQMzFW1DK1xp9rwjwk9BJEDyrqnQlgCMuo91MG3omJ5o5w/aSxfTMQbZgghgTEa7xrkOU+jVX/Sbd1xcHeLldc7rn3Bgyo8UAxuI8QoDwGKayzFlVlV0Yo0HMGGQsJ0MqRRnw/F22vFHti3ntlYUAGSVg+CY9ny3oHNrYImla2CBNu06FLih8sqcrQCZncT4RyFS8duW8NaONuWVDILisphizsBkBkfjE7aelZuD4bbNkIhyuFUqyv4g2mcazB9o6QeVTdssHcbCC33mYXmF0lgTqqqFXUnSYMg8qZrbScV5lYWQxksyyTGmYnxSB748uVNZe629liWB5S2pX6VesIXJYIQwMMAwjkCB66a029g9CmQw/jVc/IRnEnZuek7+VTEWEDTRtZl1wy+dM4axEg9QB865etNbbK3QMp5Mp2b161pYG2WttlIzOcgBEgyNT5GNvMio2aFSP1CmwvNwAytINsicwXQmfdv1I86pcPBCwFIyeKWIgL97TnHr0p+Esj7VSxUWwBy8515ifjpXMDhlaGLMVnVZ0jmD6b+6rG6gWlw0f2gKl0yWzZx4GEAGVIEanMJ1Fejpi3fCAtIVLOa5Ok3bl5VHwyOdfxD3ea4ZZuW1RQFzBQ+oE5sqsSBqIaDE86Lu0/FGS1ctE5Vv3EdIjMyKVzExoB4eXPfegfoQE4Fi0q7lq1icNC2nmRcWT5OpyuNPPX31ABVtrw4WqrmUaTMtB3Gv28f8Atr/qo0igzjv7eP8A21/N6rZhuIq90YP+QFPXK7SrFi2XVT7hPqxicWlqwruDEtqN1iNRz5naq9Vu1X7D73/00MBIeKTZjQ6I2FbuXFuIXS4xkAKZz+0wUkE6gj41HxKwxuIpaCACHIWSdCNQNpVhrO+2onzrh/EGt5gGIDDUawfhRPguK9+tsQRczBRBbmQZJ1gSBWyG0uULrWnjsVcLquTVQQ52kOQdZOuls7H4bVJxAXoEhBnMSJgA8t/LpVLiOIW2+rqDm1hs+sARPXQx61WXGWn0BJY7DxAD021pyaQiloX7jOz5gB9moBGzZbg1HxNFNrh4t3LTkCTo0if/AEzlPrJb4UH2rZDzryVR93rCg8ok70UXuKOWzuAJdSQWE7xtryNNaIBElixbuSQCCCVME7iGBHTc7dKi7WYYnC95Ze4MpGdAZUZxlLgRK6wTHrWdwnEst+4hUwSp5H8QB09K2r90gFR98FSOmbT/ADqIGipHC0CYix4ke0cpcc9QfDmWZnpE+dVMRbcoHD6q0xGxPhYHl97pRrxfh4OHAXKHT7RQNvC0kA9SCBG1CN9ZVirrqDpO87ctxNTNeCo3NpUnwve2Q0nNb1AkmQ2sQTA1zLAAqLA2jlzK0Gcq+rc/hHypYfHhAGB0aVYdDOZD+Xxp1q6JAEwNRAJ1b6DSlsbTXpS6mDVMQszDCPf/ADIUe+uNYVWIgQG19DsfiG+NWMZZLwR4SviBbQGNY9Zj4U17ltgzBiTEFVUmcpmZ6x5c6MkIQForcVu6UmFa4gblAMqfzrT7UkZrOGHiZDo3Nw0BW+Ez5g9BQouJkkBHMGRy6EHb0os4GUu33uOC3dKEUQSZZZG2giW3oXGzxIhtSIMZcC2LNuZ3YGOZ9tfjqPU9KpKas8dxI7u2oAWWJUGF8QtXOmgmI8680btbdS2yEzcJ0aAMo6R1mlE/RRyM1XotBfHh/bx/7a/m9YGG7S3wGHfHxczqR6dKmwGKa5eUsxYhcsncwWI/OgynXGVb6ObU4W+a5SNKsqLZdLNuE+oO04/sPvf/AE1aFVu06f2E+r/ktBCPXCfKP8I/A/ZeZnfqKnt3isFSQeUaU23hmPKni1HtVt0uQtV3YzPOprT9f686a6wetMFMki/g+IzIsnNlMEbba5hG5ifhWxcxVoLoo0g7D7pB5x0oN4JiIcCTqCD56Giy2wKx1pqRg6LSGKt/Z3R+BJGokoRvGms1uPft3EJUeLTwkvvBGoBI570N8NZXtKrAGAw+H/8ANcuQ0qSRvqNCKDhCOyiW/iLbFF+zzHcESdRsJ57aTQ7xC0lpyAF1GkIAQNQTB1A/Ok19UTJcANv7rQPEenp+XptRxAFtcxbMWO589lJ5jz/osBRSOyguKGLBWyjR12AB2b8lPvqS0V0zOQdZGYD7zQd+kVDxEgoCI0M/I6VBkWdozAMPI/eHrz+NTEKMLVN22ADuR1lvzkVHh8QQzLJg69ARz+UbdKhs5Suw+VVWIAzEHux7I5g/iH0/nTFJWuHXVS8veD7sgGSGKjT4kDflNEPBSVIl2+1Gcx4ZYyeWvJ/iKEUJaXb2t16QOny/Ot7BY37C03MaDrv9QvzpnbImoi4tiIawB90tc+CEfkTXnHbDhwt3FuJ7FwfB10YfkffRtiS73AwAgCBPr61l9oMFmwjLpK+OPNdyPdPxoBonItefW20rb7NvNwfCh8itvswPGPWhn7sqfB74IxpUjSrNiOi6KfcKxUHaG4Bgj6v+S1PVXtAmbBwTALMJ6SF1pojTgnyhcR+B+yFeB4YYi6LQuKhacsgmSNY020n4Vq3+ypNx7S3bb3VXNkIZTB6E6Hl8ayuyWCK42wQ6uAx2OvssNjRnew/d469i2aUS0FKKCz6galRsIB1q5kZDmSU08r+a52HHa5luHPyXmOKTKzKQVZSQQRqCNxVYmiSxgf067isU827KS7RBYwJCjlMDU03F9nEU4a4Hc4fEFRML3iFhop5H18jVjr27O3/zvSh6h242/dVhYa/kZW6H5c/lRdYxHmvvNWW7D4cX+5OIfOyZ1XKCdCQSTER5eRp3CuFwt8u2mHkECMzZZ2nQbc6i7VGRYPl4oxjSA0oeGX4uAEgDvBruPFtp61ocbwxtXCpOkBmI5AyPmRUXEuHrZu2GBzLeAKyACCCp19xFbHGrefGrb+81tSOmheZ8omojkAvBB9Ug+SlEPqEEa2PNZ+B4eb6OS0ZBOWDoIJBHnoaH7TnTP/0zoDvA9P8ALy06UccItW1bEqjMSq5WzCBIzeyeY5e6glcWuWI5AbeVSQTGRzhemlIJogwNPPmtzH8ECBFa8g70hU8LQToRry5fGs/iuDeyQrr4lIMgjKQdCQfPUUU8Ywfe/ogzKI1g7mFUwo5mAdKxuJXxjsV3SqyhBk8QIOhzMxHIAbVXgyXuNuOlG/dWynlx2AaDXSljI5UkQNTsD/XSmn7Q66KvLqf6/rU1q4nh1vu7728x7hyjggaxuyxsJnQ9Kt2OA289u2bjZ7tsuCmXIMsct/vb84q12uMCz+81X7K8mghrG38g02B+HX3Vd4beS3ZJJzMyyF89R8NJk9adguDG4MR3rRbsBg+UDMxXMIE7eyT8K0F4Vb7rCraUAXoYXXPjAiShA0MiBpG1M/JYDX74pMx3nVU2F91BzGCPukR76js2L4K6EeIzosERGvUVu3MIqWrxtk/YEggwQREyI29D0qvkU4QYh7zooIzeEHZspAG5k7TTdpYRfvrZF2d4NLz7iuG7u86DZTp6HUD51p9mD4x61L254MMNcR1dnW8C0tEyInYDTUVB2XPjHrRSPD4eJuyfFYWZABRnSpUqoQ7LoJ9wpSah48pODgblmj1hamqPjtzLg834WY/AKaCL2giyO7P7yQx2SwlwYuyWURmPSfZajPBgjiWInZrSQP4Yn86AcJ2gKaqzI22YRz9abiuLYhrqXExBZlkKdARO4IiCD51cmx3yOJ0Glf5XPRTMY0b7oq4fhO7wePtAQc15lHMpqgPxtsKZjboXA8PtmMzXLRHoDJPpqPjQnc4nixdNxmfvWgZtCMu2WNsuu1XFwmOvOt9c7OvhVgBCkaeH7oHpSGK8uu+d/OqTnJYBoD4Ixv8A/wDsW/8A4c/m1UrWABGMvsveNbuXAiHVSwacxH3h4hp5ULcRxvELTJcvNdRhKqzBee4BjXap8JxrEAFheYM4lzpJgATEbxzFD2SVo0I2A58in7TGTsd7Rf2nsuf0No9iM+gEZjbWI9TEVdv3AOJpPOzA9Zc/5GgleJ38qjv7kKZXSYPIzEnc70wY3EXihNy5cYHwwpLDnIyidwKEYb6AJGxH1RHKZdi+XkjTg1si7jpB3OvqXI+RFA+HcEeq/Nf9zV5+MYsMc1+4G2IIykeUZdDVS0txALjSCzFkYjViphiB6x8asQRPYXE1rXlooJZWOAA9/mjjjZh8CeQcfMKKf3ITiBcgAPbVZ6uc2nmctr+poJucXv3AA9xyp1hjpI93I1X4jjrzlM94tlPh8Xsnrtv51WGE+qsbEfXVTnLZd0UQ4jG3g2Lsqlq2gzlzleSCSFM5ozNI+NbfD8ALGIt20QQbTNcuRJLSABm+6N9B1oKxWIxV5JuNce0okmJSQQJJA199RXOLYghf7Rc8GqAciBA9dNNZonYj3NrQeO/humGUwG9fL6Io4fhrobHIyMbdzOfDBuS7uFyrz0k6kbCoRh2xD4fDNbuWrNpQPGArvlXeBoPZ5dazeE8YOS6TiDbxNxk+0uSVKCPCIBVW35c6t3eOM1sWzeF26rh86iMigHTNAlj5CozHIHnQX8/CrUnGwtvl8vot2zYbuMXbW2FUMyW1VYkARJ/ESZMnrWfxezm4Yyj/ALn5XNR8orO/Tbklu+uywgtmG3IRsOdQJizpb/SLmUCMmbSByo2Yrwbsbg/RC7IYeR2I5Lv/ABQHhwnTI35JWF2U9setP4mmIvDK98ugMqrEwOQ+WlSdn8KbdxQYmZ0qfg6uDgJTQu4skOpF1KlSqnFstyfcKUVD2k/YG9X/AMIqWoe0f7A/q/8AhFDEfXCfJ7o/P7Ly1jXAxp5FR1trkFewV+67qiSzMYUDWTRvw3EWzaF3FFFNg9yCPHlualWXdMwBLeGZMTtFAXD8Y1m4txYlZ0IkEEEEEdCCR76scR4q1xUQKtu0k5baTEndiSSWY9SaJpA1TOsogu9njiES8t4TcMC27MzKWGcLJ6W4cnprU2E4A5ZEV0INoXA/iC5WORNxPiI001rDwfaW6i2ky22FvOJYMSy3ZDKTPukQdBrWvY7QXwqwqKpjJCEBQFKIFM6hZJEz4hNF6m5TetyUnE+HvYIVmtsWzQEJMAHLJkCJMgfwnpVrgKsMOyS1lr1xVS7GjLIHdyDmWW0LAVnYniDXSMwUQFWFBE5RlWZJmBOm2p0k1q3FxFhO8K4fNaVQpIzXrasfDInKNW0mSJpNqyRsk66op9y1cvOc6oHuXe5SGMIljS64H3lERJO5+FfiFprri6pAt5Atldc2XObdsR+K44Y/Gdqq2eOXAFgWzCMkspJYXCS2Y5p3JOkTzmrWHx1+61sC4La2VLswWFC2/FmcD2tgANIzaClbSmpwXcNwJ+8FvvUBIYqYb2w2TJqNiwbxAEQrHlWXi7LO5RCrsGKgqDDHUaabT5a1ewGNv3cRNtVLMjaNnKgEQzMxcsIDEDxQJgb68GEvWr9oIVa48NbKRlIEroCAAoAI2iB0oSARoEQJ5lauMvuQ7WNO7tpY7hhBtm8cmZcrFHZjOp1FZdngeZxa7+3mIcHKGOW4rBAh8ixgH91jFVMRxG8lpWVbVq0Lsr3QAD3U8UmWJYLp+7t5VWtcfdbneKtoHxSoBy5nBBb2sxaGYAzpJiJMm5zeaEA8lNd7OXFXOro/ihQA3ji4tqVJECXaADvBI0rcw/BjmK5l2JZoYAQxtxqJMuCBG/Khs9pLw7sDJNoyhj2YMgBQckCSJyzEia3cFxW7Ct4ASwuEQxlgDlDFnJKiZAnQxERQHq+aIcfJNx32ZZZDZCVJGokaH4GR7qHMRispYxM8z/XWtPiF+TBOp5AQsdAOQ3/zmsDFNMif9qjFXojJKsHjB6CtLgOJNy6pPLShru/Ot7sqPGPX6VFOBwFWsNxMwRoaVKlWZGV0U24UoFQdoR/YX9X/AMAqyKr9of2F/V/8AoYvbCfI7srywGuEVynEaVuLkE2lSroFJJaHZ7AC/iLdtpysTmgwQqgsxmDsAaMMTgkv+OLlubLvZQERbt2PDbGXLqXYzlkbnUmKB8Hfa2xZGZGGzKSCJ0Oo8qlbH3Shtm45QnMVLEqWJmSOZnX1o2uAFUhI1W32Rc/pOZ/ELKXLuUQcxtiQBG+uunSt7C/bWst03DdvJ3ptCQ32bXHzb+HO7WwJ5KBtqALD32tsHRirKZDKYI99S/rC5mZ+8fO4IZsxzEHcEzJG2nlSa4AUkQSbRrheD2ZUZGdWbIGV9MqIHu38wnwiYUcz61Q4w3c4aEtsvftnfMdVsq2WyrH8TN4o8qG8LxK5bXLbuXEBMwrMomImAd40mor2KdlVWd2VZygsSBO8A7UuJtaBKjeqLOAXGXCqUTO1/EraYKJPdW4dlPrJ30g1qi13lq41m4bl5UXDK50DHOO/dCTJ/wCrAO2oia8/s424isiXHVH9pQxAb1A3rW4X2laylpBbU92xOYkyVLrcKRyllXxfuj3k142KYtKJ+KYHuyWtklbNsWcNGUzcuhg7tIIEfaMzQNAI2rLHZ7Dl3tDvJw8m85ZVRwqAwC2iEuYG8KpJNYGM4u7loLKhCr3YY5cqDKoOvjIHM7kk0yxjL9y4sXrmZQQGzsSq7EAzoNhFCXt8Eg0rnFMMtu+VtyUJBWTMqRvsJEzBjUQeday3G3kj/L3VFawwBLGWY7sxkk8zNSsw086rudZ0VhrK3TrziCTqI50MXXknpWrxG3pPTesYUbULxRUi1u9l/bH8X0rBSt7st7Y/i+lRz92VPhd81GtKlSrKi5rpJtwpRUPH/wBhf1f/AACphUXHv2G56t/gFDF7YRZHdleU1Im1R1Ilbq49dtWSxga1w24OtWcHhWeY0jnVjC4bLcHeg5DoWgkCdm9AYJ5xNNaelJwXha3kvFmylYy7QWKXGAM8vBHLcDmKs2Oz4710uXB9mFnLzzo1wCW28K9DqQKgOFsi5Odgne2wrSARbbMWecuhSE+flFbEJbNsPnY3CRKsQSJN0GTEkgLZ/wDP4OmKvJwGLwtPcB8NxiUkwFQspmDMmBABMyN60P8AlVMpJcqdTBKmEC23AiBmeGcbgSPLWvhrWGFu2G8LMLWYgtIJuOLpM+EAW8h23iOdVybGstBDgDbVDkkyBowljG2n7viSZJ+z2WZvWwwDkjXTuoza+cgjqCDUDcMVLJuu86oAiET9oneBiSDplzDb2lYcpqwtjDtGa4Y+0nbTKfs4MfeEb1Vwtu21q6rOAwKG3mZgokkXDA0JyheXKknWk3AbUkZ2EMUJLJAYWwSSco8IuXLSz0zH0rcU4Qlq3mBZmkCJEDwWSWiNs7uoEzoN4NVreGw0jNcYA21MiDFw5MwIC+yCzHr4D5TALNnLOZgchIGh8edwEOmxUJqObdNkktO/wO33hRLohWKMW18SlQeQgeLTeYPQmrPZ/g6k3SXlkfu1EqAwGjvzkCUOh1Gb1GNZWz3ADD7VnYEyRkQdyVaNj/64iOc8hM9i1h1cDvHy57gJBGqKs2jGXdiYP8J2mmOycbrcv4RRbZhcBiDliDDBSOf70Rv4W00rNO/oKqgWBMXCfaO8Se9ga5dPs/Ftqem1cxeKRQhR8xZFzg/deAWXYaSTB1+WsZYVKHhR4okW28yfpWWDVu/eJRQdv6NRWABmJ10MevKjbso3GymWlJmATA18q3Oy/tj+L6VBwoZFLEjX41f4LdVrwKiNfn1qKc+oVYw++ai6lSpVmRbFdHNuFMBTOK2S+DZVElmYD3qKmyaTU+GxVxBCmATOwOvvFA0OaQaRvc17S215sOy+I/Cvx/lTrfZi/IlRHPU/SvTP1ne/F8l+lcPEr34/kv0q32qTw8lm+jYfHz/CCv1bdAhUj5VXucJxB5D40efrK9+P5L9K5+sr34vkv0pu0yeHkl6PhPPz/C85u9n8Qfuj4n6U0dm8R+EfE/SvR/1rd/H8l+lc/Wt38fyX6U3bXovRUf6fwvOD2axB3A+J+lIdmMR+EfE/SvSP1pd/Gfgv0ro4pe/H8l+lP2x6XoqP9P4Xm47MYjoPifpXG7MYjoPifpXpX6zu/jPwX6Uv1nd/Gfgv0pdsel6Kj/T+F5r/AMsYj8K/E/Sl/wArYj8I+J+lekHil78Z+C/SufrS9+M/AfSl2x6XoqP9P4Xm47MYjoPifpU3/LN78I09fpXoX60vfjPwX6Uv1pd/GfgPpTHMenHRcf6fwvNm7KYjoPifpXB2UxHRfifpXpP60u/jPwH0pfrS7+M/AfSl216XoqP9P4XnqdmL+WCB5b/Soh2WxHQfE/SvSf1je/Gfl9KX6xvfjPy+lP2qTw8kPo6Hx8/wvOx2ZxBEHb3/AEq9wvhFyy6lxoTvymjX9Y3vxn5fSm3cZdYFWYkHcGIpnZD3CiPJHHgxMcHA+f4VGlUhWu1FGKCtzEEik+aSmlSqCzancBSU00mlSpgSnoJs1ya7SprKcAJUqVKnSTjXaVKnSXaVKlRJJrU2lSoSkEqVKlSKSVKlSpkinId/SkDv6UqVSgmlE4Cz8k3NSzGlSqMEqXhHglNKlSqeLZVpxR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4" name="Picture 8" descr="http://bi.hcpdts.com/page/750/EwIaWqDxBJPJUu7rJh2VzUYdLxYL976fseq9lAM80wTl+pDL14wdGFL3HP9J!2Y45UPGTzggKw7n60FUa3bBPjXvzzYrM5oSQxk85h+1YRW8+9fECAwm7A9HRblQj4mx/UrP4fwuq1G3L+lCQHXVjJ4WD9n1O4!fHVzU32t1zotb2XltGqt5NH08Zg1lv!rMx0rUDeeqoUwC9Vrx87vEQ1NLM5iqCeGcqO9+QsiFrvK0="/>
          <p:cNvPicPr>
            <a:picLocks noChangeAspect="1" noChangeArrowheads="1"/>
          </p:cNvPicPr>
          <p:nvPr/>
        </p:nvPicPr>
        <p:blipFill>
          <a:blip r:embed="rId5" cstate="print"/>
          <a:srcRect/>
          <a:stretch>
            <a:fillRect/>
          </a:stretch>
        </p:blipFill>
        <p:spPr bwMode="auto">
          <a:xfrm>
            <a:off x="3962400" y="1371600"/>
            <a:ext cx="1529461" cy="2271477"/>
          </a:xfrm>
          <a:prstGeom prst="rect">
            <a:avLst/>
          </a:prstGeom>
          <a:noFill/>
        </p:spPr>
      </p:pic>
      <p:pic>
        <p:nvPicPr>
          <p:cNvPr id="34826" name="Picture 10" descr="http://ecx.images-amazon.com/images/I/51FTM8PZ8AL._SY344_BO1,204,203,200_.jpg"/>
          <p:cNvPicPr>
            <a:picLocks noChangeAspect="1" noChangeArrowheads="1"/>
          </p:cNvPicPr>
          <p:nvPr/>
        </p:nvPicPr>
        <p:blipFill>
          <a:blip r:embed="rId6" cstate="print"/>
          <a:srcRect/>
          <a:stretch>
            <a:fillRect/>
          </a:stretch>
        </p:blipFill>
        <p:spPr bwMode="auto">
          <a:xfrm>
            <a:off x="5562600" y="1371600"/>
            <a:ext cx="1524000" cy="2282702"/>
          </a:xfrm>
          <a:prstGeom prst="rect">
            <a:avLst/>
          </a:prstGeom>
          <a:noFill/>
        </p:spPr>
      </p:pic>
      <p:pic>
        <p:nvPicPr>
          <p:cNvPr id="34830" name="Picture 14" descr="http://ecx.images-amazon.com/images/I/51sj4-iVjZL._SY344_BO1,204,203,200_.jpg"/>
          <p:cNvPicPr>
            <a:picLocks noChangeAspect="1" noChangeArrowheads="1"/>
          </p:cNvPicPr>
          <p:nvPr/>
        </p:nvPicPr>
        <p:blipFill>
          <a:blip r:embed="rId7" cstate="print"/>
          <a:srcRect/>
          <a:stretch>
            <a:fillRect/>
          </a:stretch>
        </p:blipFill>
        <p:spPr bwMode="auto">
          <a:xfrm>
            <a:off x="7162800" y="1371599"/>
            <a:ext cx="1524000" cy="2282703"/>
          </a:xfrm>
          <a:prstGeom prst="rect">
            <a:avLst/>
          </a:prstGeom>
          <a:noFill/>
        </p:spPr>
      </p:pic>
      <p:sp>
        <p:nvSpPr>
          <p:cNvPr id="11" name="TextBox 10"/>
          <p:cNvSpPr txBox="1"/>
          <p:nvPr/>
        </p:nvSpPr>
        <p:spPr>
          <a:xfrm>
            <a:off x="2667000" y="838200"/>
            <a:ext cx="3276600" cy="523220"/>
          </a:xfrm>
          <a:prstGeom prst="rect">
            <a:avLst/>
          </a:prstGeom>
          <a:noFill/>
        </p:spPr>
        <p:txBody>
          <a:bodyPr wrap="square" rtlCol="0">
            <a:spAutoFit/>
          </a:bodyPr>
          <a:lstStyle/>
          <a:p>
            <a:pPr algn="ctr"/>
            <a:r>
              <a:rPr lang="en-US" sz="2800" dirty="0" smtClean="0"/>
              <a:t>5 copies each</a:t>
            </a:r>
            <a:endParaRPr lang="en-US" sz="2800" dirty="0"/>
          </a:p>
        </p:txBody>
      </p:sp>
      <p:sp>
        <p:nvSpPr>
          <p:cNvPr id="12" name="TextBox 11"/>
          <p:cNvSpPr txBox="1"/>
          <p:nvPr/>
        </p:nvSpPr>
        <p:spPr>
          <a:xfrm>
            <a:off x="304800" y="4800600"/>
            <a:ext cx="4572000" cy="769441"/>
          </a:xfrm>
          <a:prstGeom prst="rect">
            <a:avLst/>
          </a:prstGeom>
          <a:noFill/>
        </p:spPr>
        <p:txBody>
          <a:bodyPr wrap="square" rtlCol="0">
            <a:spAutoFit/>
          </a:bodyPr>
          <a:lstStyle/>
          <a:p>
            <a:pPr algn="ctr"/>
            <a:r>
              <a:rPr lang="en-US" sz="4400" b="1" dirty="0" smtClean="0"/>
              <a:t>Additional Texts</a:t>
            </a:r>
            <a:endParaRPr lang="en-US" sz="4400" b="1" dirty="0"/>
          </a:p>
        </p:txBody>
      </p:sp>
      <p:sp>
        <p:nvSpPr>
          <p:cNvPr id="13" name="TextBox 12"/>
          <p:cNvSpPr txBox="1"/>
          <p:nvPr/>
        </p:nvSpPr>
        <p:spPr>
          <a:xfrm>
            <a:off x="1143000" y="5562600"/>
            <a:ext cx="2895600" cy="381000"/>
          </a:xfrm>
          <a:prstGeom prst="rect">
            <a:avLst/>
          </a:prstGeom>
          <a:noFill/>
        </p:spPr>
        <p:txBody>
          <a:bodyPr wrap="square" rtlCol="0">
            <a:spAutoFit/>
          </a:bodyPr>
          <a:lstStyle/>
          <a:p>
            <a:pPr algn="ctr"/>
            <a:r>
              <a:rPr lang="en-US" dirty="0" smtClean="0"/>
              <a:t>18 additional copies</a:t>
            </a:r>
            <a:endParaRPr lang="en-US" dirty="0"/>
          </a:p>
        </p:txBody>
      </p:sp>
      <p:pic>
        <p:nvPicPr>
          <p:cNvPr id="18436" name="Picture 4" descr="http://4.bp.blogspot.com/-WUWsPTA2sHY/UpNmOlnlnRI/AAAAAAAABrI/w_lO5jCJKnI/s1600/IMG_6774.JPG"/>
          <p:cNvPicPr>
            <a:picLocks noChangeAspect="1" noChangeArrowheads="1"/>
          </p:cNvPicPr>
          <p:nvPr/>
        </p:nvPicPr>
        <p:blipFill>
          <a:blip r:embed="rId8" cstate="print"/>
          <a:srcRect/>
          <a:stretch>
            <a:fillRect/>
          </a:stretch>
        </p:blipFill>
        <p:spPr bwMode="auto">
          <a:xfrm>
            <a:off x="4953000" y="3886200"/>
            <a:ext cx="1885950" cy="2514600"/>
          </a:xfrm>
          <a:prstGeom prst="rect">
            <a:avLst/>
          </a:prstGeom>
          <a:noFill/>
          <a:ln>
            <a:solidFill>
              <a:schemeClr val="tx1"/>
            </a:solidFill>
          </a:ln>
        </p:spPr>
      </p:pic>
      <p:pic>
        <p:nvPicPr>
          <p:cNvPr id="14" name="~PP3183.WAV">
            <a:hlinkClick r:id="" action="ppaction://media"/>
          </p:cNvPr>
          <p:cNvPicPr>
            <a:picLocks noRot="1" noChangeAspect="1"/>
          </p:cNvPicPr>
          <p:nvPr>
            <a:wavAudioFile r:embed="rId1" name="~PP3183.WAV"/>
          </p:nvPr>
        </p:nvPicPr>
        <p:blipFill>
          <a:blip r:embed="rId9" cstate="print"/>
          <a:stretch>
            <a:fillRect/>
          </a:stretch>
        </p:blipFill>
        <p:spPr>
          <a:xfrm>
            <a:off x="8696325" y="6410325"/>
            <a:ext cx="304800" cy="304800"/>
          </a:xfrm>
          <a:prstGeom prst="rect">
            <a:avLst/>
          </a:prstGeom>
        </p:spPr>
      </p:pic>
    </p:spTree>
  </p:cSld>
  <p:clrMapOvr>
    <a:masterClrMapping/>
  </p:clrMapOvr>
  <p:transition advTm="93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534400" cy="646331"/>
          </a:xfrm>
          <a:prstGeom prst="rect">
            <a:avLst/>
          </a:prstGeom>
          <a:noFill/>
        </p:spPr>
        <p:txBody>
          <a:bodyPr wrap="square" rtlCol="0">
            <a:spAutoFit/>
          </a:bodyPr>
          <a:lstStyle/>
          <a:p>
            <a:pPr algn="ctr"/>
            <a:r>
              <a:rPr lang="en-US" sz="3600" b="1" dirty="0" smtClean="0"/>
              <a:t>Additional Art/Photographs </a:t>
            </a:r>
            <a:r>
              <a:rPr lang="en-US" sz="2800" b="1" dirty="0" smtClean="0"/>
              <a:t>(for weeks 5 and 6)</a:t>
            </a:r>
            <a:endParaRPr lang="en-US" sz="4400" b="1" dirty="0"/>
          </a:p>
        </p:txBody>
      </p:sp>
      <p:sp>
        <p:nvSpPr>
          <p:cNvPr id="34820" name="AutoShape 4" descr="data:image/jpeg;base64,/9j/4AAQSkZJRgABAQAAAQABAAD/2wCEAAkGBxQTEhQUExQVFhUVGBoXFxgYGBcXFxoYFxgYFhgWHBgdHiggGBolHBcUITEhJSkrLi4uFx8zODMsNygtLisBCgoKDg0OGxAQGzAkHyQsLzQsLCwsLS8vNC0sNC8sLCwsLCwsNCwsLC8sLDQsLCwsLCwsLCwsLCwsLCwsLCwsLP/AABEIARIAuAMBIgACEQEDEQH/xAAbAAABBQEBAAAAAAAAAAAAAAAGAAIDBAUBB//EAEkQAAIBAgQDBQUEBwYFAgcBAAECEQADBBIhMQVBUQYTImFxMoGRodEjQlKxFBU0YnLh8CSCssHC8QcWM1OSQ3N0g6Kzw9LyNf/EABsBAAEFAQEAAAAAAAAAAAAAAAIAAQMEBQYH/8QANhEAAQQBAgIGCgAGAwAAAAAAAQACAxEEITESQQUTFDNRoRUiMmFxgZGx4fAjNEJSwfEkktH/2gAMAwEAAhEDEQA/ADeK5kpXQcpjeDHrFYNrhLESrQDMeO9MTpPirio42ubbnUtrTmt7LSy0G4W2zX7tvO5ClgoLvGlxU1hgToTzrXHDGty+bVQSsNcOu2zMQdzyqY4zQaLvJHIwMNE+X5W3lrkUJYwFcVkzGAkx92e6LTl238qKcLbIABM7a6DT3bCo5YQwCjd+5M9nDXvFqQilQ32a4gXe4pPtMbg/vGD/AKPnRLFBLH1bqTvYWuorkUgKGcZxAnGgA6IDbGv3irT78xj3CiJ7QcQdjHIEbg7GifDw8NndM9hbV8xalynofhSyHofhQRwfD96WB1MqBJeBIcnZh+EVsf8AL/8AB8bv/wC9SPgYw053kiexrHcJJ+n5WtjrAdGU7EEH3iK88xOHa25Rt1+Y5EetH/D7eUMnJTA3235+tDXbjDOEFy2JZDqOqnT5GD8akxzwydWDdo4Jgy72WDVjAYnu7iuNY3HkRBrA/SsR/wBs/L61z9JxH/bPy+ta3ZJf7VKc/HIouWx2v4auIXOtwAgghj0O+npy8q7g+DLgn71G7zMkNDDWSPgZG1M/VD4nCZtRcQtnTTxLMgx6flUGI4PctWmZrpKADwjWJ8+dS9YWU3b3LOmiL3iSP6ok4cwu2xfgrn8IBiQFJ/r4Vzh+IzFUysAHI1EA66EeW1Veyj2zhlRWLMpbMo1IkkjTfXWo8RjHR0QIZutlXoDvr00BPuqrb+N1DdXWkcFuK234cgxCXG9pVZR6MQfjpHvNDPbe33j5VuKRbTOV5gkx8YO3Sa0hiu6u2++d2UscwGp6DTXSY0HSrfaDAJdtnIozn2WiB1gmJoYg9sg56Ks1zJhYQPgmvIv6KqsQzTC6gkaz5QDvSrd7OcVGHa6l62TcjLIAMCPmDpSrR7bONANlUkxmXYXqFcNdqnxbiKYe0125IVYmNTLEKIHqRXJNaXENbuVbJAFlDmB/bL/8Tf8A3kotNefcO49abFOyknvG8Igz4ritrpGwNbPEO3GHtuVAZo0zD2Z8utamRg5DnhrWG6SlyoieIO0oJnFv27+5/wDhNEOPvZbNxulto9cpj5xQbj+NWnv9+CcmTprqhSI/i0q5f7U2MQpsJmDOUBkR4cyljPoKI4czi2mn1d/cpJJo7ZZ3AUF23+jvZuKNICv5soAufEE+8GizEY0Jaa7MhVkdCfu+4kj41Qx+E7zDHrBuD11b5gke+hrC8dDW7FsgnXPHUKPsw0xABMHyURrSZA7K9ZoujqnfOwtaXnX/ABupMZa7o2bhnMCc56ujB2PxbL/do2wjaL5afAxQb2o4laW1h0DTmlg2p0EAzAmSWH/ias4ftfZtJbD5iSqtoP7pk9ZVvlSfjTTMaWtO/wBt0EmTGWAl2o3+eoVfgWIyO5ykgEHQqPxiCWIHP5VvPxvQ5bbTBjxWjy3IDkwN6GuB8QtqLl1jNsEMdJ/GIg85IEHrWrg+0ti40ZI8/DMHSY6fGjkxZC4nqya3SnyYuPQjWvFEVp8wnbfT3kVR4xaDIQfvAj4iKuYciIBmJk85kz8war8TOgrLbbZNPFJmuhXndvb0rpFdt65j+8Y+NdIr0dmrQVzDtCVY4djGtNmB9am7WYJr2HzWGISczoNx5Dos61RFXeGY82m6qdCDsRXNTv4chx9666CHrMVtf2hZHYLEizcuAllR1AktDFhOg8vp51o9qVQ2HObK6kNbIOoYbR16e+ndpcDAW8mtnYwBKzJ1I1Op0JoRS3evlnXM1wCBpoR0PITVtzmO4X3od/cqAJja6Nw/0rPBOO3rd898puKFKmAJWdQ3rpRJhe1dp7gtpmneCMo/+ogUKX8Nds58rnvHChlBPinXIdto9NqhXBXngMhBRgdBJ8Wg8Q0ymiDMe+sBNqKN07BwNApX+NYy5exHeW7cKsAGRJE6kj3nSlTMDw53u5BcMLq8CD6fGlR/wT7IKZzZybJXt1CH/Ee4e6tW9crMWYwcvgEAE7CS06/hovqO9aVhDAH1rjsSbqZmyVdclZlZxsLfFeZcB7PXmdXyqARowAzbcyVqtjsKbatba2wuZe7PgZhGxKkCNYkcxOoo0/X+YpawltSWZkBuNkUMukRufTesNuLYi82Hytbdb5Md1ZLOArZX8FwSTuR1iuogfmvcXPYKPI6bajZZknUtAAJsIe/V1xLKs6sAW6EwACwmBprBqDA4QtiFQ+FoBEAmVO09NzqdNDWzY47jXSV8SCf/AE7ceEZmiBqQupiYGtdw/aa8sM1m2wGxyMBpvqDGmtWP+YGuHC0k3sf/AEclHxREjU6e5F/aG5cTAXQAWfu8gyAk+KEmB0BJ91ecYRmGXMjlXOURuSPunp8tJ6GjCx29QiLlgx+6wYfAxVzD9pMC2hlJMwyNv6iRWXjHLw2OaYibO4/CsyGKYg8eyFuOYbPiVUKwUKiJIIB0zMQdt2YafhrNxmHNu46lHBBIAKFhp4QdoIIE++vUreNwt2CLlpuniAP1qzesWjqwT1MVHH0s+LhaY9hX5Uhxg66dubXlOF4feXDu2RyhIBUEg5dCSRz9leUjerHDLYYBYcmfCSpUqeubkfSJ6V6E/F8Mp7sOhJ+6sN+Wg99AdrtTiFdhks5gYHgPPbY1fxsrLma8iMC+Zsf7pV5GRsLfW28EecP4eylWLsMs+GSc0yfETuZJqt2gxeVXP4Rp6nQfMipOHcQumyGvBQ55KIH5mhrjmL7xxbGymWPVunurHxMZ8+TTtaOtLRklEcRkPPZUcKkKKkK1Iq1wiu6GgXN2o7VgsTljQZjJVQBIEyxA3IHvrv6M/wCB+vsttt061a4arm4wRspKGdCZUEMVgSTOUCOYJHOtK3iL7FSLiEwsDKRlS4IVpI/Cu2pGbqa5XLMfXP4jzXX4sz2wsAr2RzVbhzvbEXEY2nkEESNMuafwxmXfaaecNawyEAeBjmtvPUyVjm2w91dHesgUXVK3BlTwsC/eITEx4SRZYa6b9a7hyFVbV0h7V0SCAYB0IIbYkTy6elQcbLoFNPH17SHVfuQ++Ec4kXrqEJGUJsZOin4moeM2mzky1vIkahhnJ5Lpr67eda3ftgcQGvsblg6LoNJ2bTUx086udpOLYS5ZK5g7EqVUEg6MJM8tJmfSp3Pc1zWAWDzVSC2MLXckI8LsAXUFp1DsIM8zvHnSqdzhs/g06AwTPrGutKtE4rhs9V3ZVn2V6lZxwO9Cn/ELheZRiE5AK8dDore4mPf5Vi4a5cta22I/dOqn3VB2j4lcdU7wi3b3+8VLAxJgfDpWHgQGPIa9rqHP4eCu58BER0tT9hsUqtba4wVbN5LjE8lB8Xr6DU03AcbW3+jZ/tWsszl0RVIUKvdWlBCF1W4veQwABgDmab2S4dmZzmR7biJRs3Pn0o5wXD8OggKB7o/KtfL6ViiNAFxWTFgyvF7IHwXEFz4cW0ZHS2cPaDEd2rXXuDvix1LZbuogSUUkwIrQxF4KRkvFLFxrNi4zLeW4lq0uii0yBYyqWYLmBbcANBNDgrLCMqmqWK7L4d90HQRyHSqjenIyfWYR5qQ4DxsUKYdxioYLZV72KZQGW19hafIZI3uuxYgFswGR4AJEMXh1u5DLh2m7ijbtIHMC2izczNqAFD2ZOviFzUAQNjFdhLZ9liPn+c1Wx3ZS+VRBcARE7sIJClczOSwzQzFnadOnSrjOlcV2zq+IKgdiSjdtqquDtd09hLr93ea/iAQAw/R8N3i2HcdHZXPhEsQm0Qc6zwjPbsKCp7xb19z3fjVLSwQGmXXwXAFhfGrbiDRJwzsFj5LG6tpSndlmYs3diCFVYkAZVI1WIEVtYDsvZtPbF3GG4bFtkFvu0RCr5gVbcusO4Iafa5azb7QyrDrUYiceSDeDcNtd6MpLf9LLmzC2XZXNy0LyKVzgoQrHwHK/SrWL7J3QrYwXERVI0IYmRBOw84r0nC8MsImcMnd6CEUAaaBYHTz2qtxq9auW2sgEWyCkgaeLSfnNQuyS7QDRSCEBAmN4uWRRb3YasNh1A86pYexlHnzqhh7z4e4bVzRhoQfZdeTA8wRqCK2VhlDL7Lbe4wR5wanwYoohwtGqjypHyG3HRRxXCtS5aaVrRVJMw+Gd3ZUIBKEGZ1ViEI0B3zD0EkwBNaC4UwyjEEG1da3b0IBNqJOgzQAzmIIGWOYrLu2ZP8ppn6N5j4dd6wZ8GR8rncF2fELpIM6ARNaX1QH9N6raHC8QZ+1HjhTDEalfCNF0GUtovn1rmI4JcJAa6uUZssyCAujEqF9qE56+ECRWKcL6fCufow8vhUfo+T+zzCP0hCDYkH/Rb1zDKy/o+IghhmttrpqQNCJBkbVWsdkVuPndsrq3sqq5ddpBmVMT01IrLWxBkGPdU6dp7gui1lEoBDzBgicpEaioZ8WeNl1XzBUjMmGY8LHWfhSx8WO5xDpkVntvIKKAPEAwEctxpypVPjeKC3dJyljd3MCRO518+lKiY2xqqs75Wv4aU4qp2tH9jT+9/iFW6rdqCP0S3O3i/wAVVYfbC3MzuXfA/YoAwd8oZUkHqCQR7xrXovAOKXmtL9rnaJIbxemp1rz+zY8TRMgSB16+7etzgmJfvrQ1AmAAI33mtxsUbvbAK5B0j2+waR2vFro3RT6SPrTxx087be5v5VAGExInpTop3dE4rv6fuk3pHIH9X2U/6/8A3H+NE+D4hbw6q763SJjcrP3R+91NCKtl8Ubaj15UT9iLJJuXm1jQE79SB66VTmwceA20aq1FlTTCnFbWEu3bsXL020+6hIV26EzsOg50J9oezd22HxCX+80LMjLlaBq0MDBI6ED1oW7X9prxu3CGKZG1HmDpE7Har/EO1tzuheDnMEQiRMtBV1byIYH+7UY4rtWA1tEWosLxdlEoxysNRJgjzHX51Z/XfQuvp4h8yKFMAjBZLBZMwFECeVXLjwPaB9V/nUvGFD1biLRJjO1Qax3JsWrvMG6ikKeZVevvrK4dx65a8LBblo/cIAA/hj2fdWFdx+XdZ8wf8v50/D4pLglTI+Y8iOVSN9yhcORR1bw9q+neYZp/Fab219D978/Ws8ihuzeZGzIxU+VbGF4qbrQ4GfqPvevnV2Cc3wuVSWIVYVkiuU+uRV1Vk2uRT4rkU6SYRWDd/bD/AAr+VEBFD9/9sP8ACv8AhrP6S7lafRP8wFfdARqJrtIUqwIjoupnaCQnCq/aiP0RJ2lp/wDIVaAqp2sMYNJ/e/xChh9sIsvuXfA/YoW4fdy3B4oWZJIzR5HyPSjLCYOxdAe3AM5vBofeOW1ec2rwn7y+Q1rd4Fju5uLrCn2h1BroIpa0IXFyMvUI7w2FCCB7ydzUuWqWA4ql2YheWpEzPT4fGtjA4F7rhEEsfgBzJ6AVc4hV8lX4Taq28OXIRdS2g9aNGtphrOSYIHLr19auWeDrhELqc3hlmgFtN46L/RoI4txU3CXnQ7f5Vj5UvWu02C18SLgbZKCcTgVN+4WBZC0nqQd9TMc96qcZueFLYJKhtORKjaRW/jbwCmNSd46nYGh2zZJcl95IjkNdqBviUbxyHNXMJmO9vw+sf71euYe0B1J2BPOs57En2ZO8/wA+QqnessQSNY560NAlGCWjVdxlknZ0J/CuulZmBu93e20fQ/X3f51um0xthtCBtGn8xWUUGeegP0qZpVeRhGq3Fq5wu3N0eUk/CP8AOoOG4O5cUHKRpqToP50Q4TBi2IG53PM1ahjJNqpI8AUnkVzLUpFNir4VNR5aWWpIrmWntJREUO4of2w/wr+RomIoaxY/tp/gX8jVDpHuStTon+YCv1yu0qwYtl1U+4UlU+1/7Ev97/EKuVW7UrODX1f81oYfbCWX3LvgfsV50q7Hma2+D4FLzAO8KOeoPp/Kr3Z/syt9cxLLDa7EEdOs+dGlj/hfeZkZGFq3oZYln11EIPduRW7w8A4nLjuLi0CwuGdmrhuhLaltQAS0Akk7QNeVet8NVMDby3sveNHimO9P4F8wYBHnOu1Z/EeH2+HYdFtENd53LpkgakvlGh1gAfnFC44uzZmxsvmBysYMKPugARE9BIJ8Q0mgkdxim6BFG0DUrS432guBiSSLjDLlGmVTyXp0B9TyoeaxnMBoX74G3oOn+dVWDlgf+oGMIZkrykHmgG0nbXWa2cPZyqB8T1PWjiiDt9kpJC3ZQ3cIDbKAACNPXkfjFDndRcH7w+e0UXAVkceIUJA8WaZHSDv/AFyo8mLiFjkmxpeE0eazr93SBoB+dc/RmyH2vF/FH9b0/EgMAf66/EGajNqVOa65Hm2npWa0BajiSVTwrwSszGhHzqXg3D2bEBgPAkSfPcflVRAEbwxr/nRV2ZdWtvlIJzmdddAAPyqzAwGRU8h5DFphaWWpctIrWoCswqEim5alIrkUVpqUWWllqWKaRSSpREUM4/8Abf7i/kaKooW4l+3f3F/1VRzz/BK0uiv5gK4aVI0qwYtl1U24UoNR8ej9Gt5pjM0xvGYbU+tLC8H/AEsWLP3SzFztlSVkz6kAeZFNC6nhLM7l3wP2Wx2U4St1AUEWbcSesQco6t1o74rxi1hrHeO4y7J5k+yoj4darNcsYWytorlsqhy8w0e0J5vz85J5V5visPcxDG9fzdzrltTrlOxHntLbt6b6z5DK73BckyMNCqcUxd7EXjdct3RInltsB0O8HYbTm1qxxBUe0EHs6EAaRGnqDvVo4hVUKYKEQraRH4WHL8vSudmuGK983DmNpCs/eALTldhztgr8tdKLjACLhXeEdmbyKSLb67Ax4QeXketa3/L14KWbIkfibfygSaKWxJS5lYkiQB4oEkSCFGymCIk6jzpmJ4oWy9DKn+8p5+oFCMp4FAITACbK804xjnsMENo5mBKmRlbLvB67+EwfKh9seLk3DMloidkKhSAOsE616pxXDWsagtsoVriyLkCQ8rlcHyJ94kV5nZwTJbvpdADiWI6MrFHH/ksVIJXPFFN1YYdFS7wqSjcv9pFT2W5BSxI+VQ8UuBiMqEMPEukSrCYPrXMLf0DKdDrVeRvDsrUT73VPGb6CP5/7VFw9yrZreYXEOsGJWBp586nxGpJNRYK2dSDEwdInnproNt/51JEVHKESW+07aHIrrHijwuOsjY+6tC12jsEAksoPMxA6zB/yoYWwxQMQcskHL7attr0U9KeLIGsRc5FV+zaIkFTtvrPz2q0JXKqYwj/9FY2xdWHttqHUhl98ez74qtlqL/hnxA949lgAryVCgDK4G66giRoRPKibtBwkLN1B4c5UgAwCDE9AD0/oE2YcXC5A6LSwh2KUVKRXIqe1Co4oT4mP7d/cX/VRhFCPFv27/wCWv+qqed3JWj0X/MBWaVKlWJFsupn3CmtqSQBqToB1J2Fel8J4amEsQ2V7gIcawGI1gaaKpI8R5iegrzbCtDqRpDAz01FFHC+OG45vQS0ZBbP/AG1JyOo2JEkR1JO8QWKzisqn0rIQGt5FWLuL75yboKLmzJYJ3Oxdh1/c5GZ3qrjsRJJ/2FRcYxNq9JTw3NySxzT0Knn56H1rFuYpw2U+MKJY9OgOmp9BzHWtMVVBYeo1Kj4kd8pALgyp2I2zNr4R57noanwmMuYEC6guZgyrcQlWRkiAQATHPfryI1zcQMzFW1DK1xp9rwjwk9BJEDyrqnQlgCMuo91MG3omJ5o5w/aSxfTMQbZgghgTEa7xrkOU+jVX/Sbd1xcHeLldc7rn3Bgyo8UAxuI8QoDwGKayzFlVlV0Yo0HMGGQsJ0MqRRnw/F22vFHti3ntlYUAGSVg+CY9ny3oHNrYImla2CBNu06FLih8sqcrQCZncT4RyFS8duW8NaONuWVDILisphizsBkBkfjE7aelZuD4bbNkIhyuFUqyv4g2mcazB9o6QeVTdssHcbCC33mYXmF0lgTqqqFXUnSYMg8qZrbScV5lYWQxksyyTGmYnxSB748uVNZe629liWB5S2pX6VesIXJYIQwMMAwjkCB66a029g9CmQw/jVc/IRnEnZuek7+VTEWEDTRtZl1wy+dM4axEg9QB865etNbbK3QMp5Mp2b161pYG2WttlIzOcgBEgyNT5GNvMio2aFSP1CmwvNwAytINsicwXQmfdv1I86pcPBCwFIyeKWIgL97TnHr0p+Esj7VSxUWwBy8515ifjpXMDhlaGLMVnVZ0jmD6b+6rG6gWlw0f2gKl0yWzZx4GEAGVIEanMJ1Fejpi3fCAtIVLOa5Ok3bl5VHwyOdfxD3ea4ZZuW1RQFzBQ+oE5sqsSBqIaDE86Lu0/FGS1ctE5Vv3EdIjMyKVzExoB4eXPfegfoQE4Fi0q7lq1icNC2nmRcWT5OpyuNPPX31ABVtrw4WqrmUaTMtB3Gv28f8Atr/qo0igzjv7eP8A21/N6rZhuIq90YP+QFPXK7SrFi2XVT7hPqxicWlqwruDEtqN1iNRz5naq9Vu1X7D73/00MBIeKTZjQ6I2FbuXFuIXS4xkAKZz+0wUkE6gj41HxKwxuIpaCACHIWSdCNQNpVhrO+2onzrh/EGt5gGIDDUawfhRPguK9+tsQRczBRBbmQZJ1gSBWyG0uULrWnjsVcLquTVQQ52kOQdZOuls7H4bVJxAXoEhBnMSJgA8t/LpVLiOIW2+rqDm1hs+sARPXQx61WXGWn0BJY7DxAD021pyaQiloX7jOz5gB9moBGzZbg1HxNFNrh4t3LTkCTo0if/AEzlPrJb4UH2rZDzryVR93rCg8ok70UXuKOWzuAJdSQWE7xtryNNaIBElixbuSQCCCVME7iGBHTc7dKi7WYYnC95Ze4MpGdAZUZxlLgRK6wTHrWdwnEst+4hUwSp5H8QB09K2r90gFR98FSOmbT/ADqIGipHC0CYix4ke0cpcc9QfDmWZnpE+dVMRbcoHD6q0xGxPhYHl97pRrxfh4OHAXKHT7RQNvC0kA9SCBG1CN9ZVirrqDpO87ctxNTNeCo3NpUnwve2Q0nNb1AkmQ2sQTA1zLAAqLA2jlzK0Gcq+rc/hHypYfHhAGB0aVYdDOZD+Xxp1q6JAEwNRAJ1b6DSlsbTXpS6mDVMQszDCPf/ADIUe+uNYVWIgQG19DsfiG+NWMZZLwR4SviBbQGNY9Zj4U17ltgzBiTEFVUmcpmZ6x5c6MkIQForcVu6UmFa4gblAMqfzrT7UkZrOGHiZDo3Nw0BW+Ez5g9BQouJkkBHMGRy6EHb0os4GUu33uOC3dKEUQSZZZG2giW3oXGzxIhtSIMZcC2LNuZ3YGOZ9tfjqPU9KpKas8dxI7u2oAWWJUGF8QtXOmgmI8680btbdS2yEzcJ0aAMo6R1mlE/RRyM1XotBfHh/bx/7a/m9YGG7S3wGHfHxczqR6dKmwGKa5eUsxYhcsncwWI/OgynXGVb6ObU4W+a5SNKsqLZdLNuE+oO04/sPvf/AE1aFVu06f2E+r/ktBCPXCfKP8I/A/ZeZnfqKnt3isFSQeUaU23hmPKni1HtVt0uQtV3YzPOprT9f686a6wetMFMki/g+IzIsnNlMEbba5hG5ifhWxcxVoLoo0g7D7pB5x0oN4JiIcCTqCD56Giy2wKx1pqRg6LSGKt/Z3R+BJGokoRvGms1uPft3EJUeLTwkvvBGoBI570N8NZXtKrAGAw+H/8ANcuQ0qSRvqNCKDhCOyiW/iLbFF+zzHcESdRsJ57aTQ7xC0lpyAF1GkIAQNQTB1A/Ok19UTJcANv7rQPEenp+XptRxAFtcxbMWO589lJ5jz/osBRSOyguKGLBWyjR12AB2b8lPvqS0V0zOQdZGYD7zQd+kVDxEgoCI0M/I6VBkWdozAMPI/eHrz+NTEKMLVN22ADuR1lvzkVHh8QQzLJg69ARz+UbdKhs5Suw+VVWIAzEHux7I5g/iH0/nTFJWuHXVS8veD7sgGSGKjT4kDflNEPBSVIl2+1Gcx4ZYyeWvJ/iKEUJaXb2t16QOny/Ot7BY37C03MaDrv9QvzpnbImoi4tiIawB90tc+CEfkTXnHbDhwt3FuJ7FwfB10YfkffRtiS73AwAgCBPr61l9oMFmwjLpK+OPNdyPdPxoBonItefW20rb7NvNwfCh8itvswPGPWhn7sqfB74IxpUjSrNiOi6KfcKxUHaG4Bgj6v+S1PVXtAmbBwTALMJ6SF1pojTgnyhcR+B+yFeB4YYi6LQuKhacsgmSNY020n4Vq3+ypNx7S3bb3VXNkIZTB6E6Hl8ayuyWCK42wQ6uAx2OvssNjRnew/d469i2aUS0FKKCz6galRsIB1q5kZDmSU08r+a52HHa5luHPyXmOKTKzKQVZSQQRqCNxVYmiSxgf067isU827KS7RBYwJCjlMDU03F9nEU4a4Hc4fEFRML3iFhop5H18jVjr27O3/zvSh6h242/dVhYa/kZW6H5c/lRdYxHmvvNWW7D4cX+5OIfOyZ1XKCdCQSTER5eRp3CuFwt8u2mHkECMzZZ2nQbc6i7VGRYPl4oxjSA0oeGX4uAEgDvBruPFtp61ocbwxtXCpOkBmI5AyPmRUXEuHrZu2GBzLeAKyACCCp19xFbHGrefGrb+81tSOmheZ8omojkAvBB9Ug+SlEPqEEa2PNZ+B4eb6OS0ZBOWDoIJBHnoaH7TnTP/0zoDvA9P8ALy06UccItW1bEqjMSq5WzCBIzeyeY5e6glcWuWI5AbeVSQTGRzhemlIJogwNPPmtzH8ECBFa8g70hU8LQToRry5fGs/iuDeyQrr4lIMgjKQdCQfPUUU8Ywfe/ogzKI1g7mFUwo5mAdKxuJXxjsV3SqyhBk8QIOhzMxHIAbVXgyXuNuOlG/dWynlx2AaDXSljI5UkQNTsD/XSmn7Q66KvLqf6/rU1q4nh1vu7728x7hyjggaxuyxsJnQ9Kt2OA289u2bjZ7tsuCmXIMsct/vb84q12uMCz+81X7K8mghrG38g02B+HX3Vd4beS3ZJJzMyyF89R8NJk9adguDG4MR3rRbsBg+UDMxXMIE7eyT8K0F4Vb7rCraUAXoYXXPjAiShA0MiBpG1M/JYDX74pMx3nVU2F91BzGCPukR76js2L4K6EeIzosERGvUVu3MIqWrxtk/YEggwQREyI29D0qvkU4QYh7zooIzeEHZspAG5k7TTdpYRfvrZF2d4NLz7iuG7u86DZTp6HUD51p9mD4x61L254MMNcR1dnW8C0tEyInYDTUVB2XPjHrRSPD4eJuyfFYWZABRnSpUqoQ7LoJ9wpSah48pODgblmj1hamqPjtzLg834WY/AKaCL2giyO7P7yQx2SwlwYuyWURmPSfZajPBgjiWInZrSQP4Yn86AcJ2gKaqzI22YRz9abiuLYhrqXExBZlkKdARO4IiCD51cmx3yOJ0Glf5XPRTMY0b7oq4fhO7wePtAQc15lHMpqgPxtsKZjboXA8PtmMzXLRHoDJPpqPjQnc4nixdNxmfvWgZtCMu2WNsuu1XFwmOvOt9c7OvhVgBCkaeH7oHpSGK8uu+d/OqTnJYBoD4Ixv8A/wDsW/8A4c/m1UrWABGMvsveNbuXAiHVSwacxH3h4hp5ULcRxvELTJcvNdRhKqzBee4BjXap8JxrEAFheYM4lzpJgATEbxzFD2SVo0I2A58in7TGTsd7Rf2nsuf0No9iM+gEZjbWI9TEVdv3AOJpPOzA9Zc/5GgleJ38qjv7kKZXSYPIzEnc70wY3EXihNy5cYHwwpLDnIyidwKEYb6AJGxH1RHKZdi+XkjTg1si7jpB3OvqXI+RFA+HcEeq/Nf9zV5+MYsMc1+4G2IIykeUZdDVS0txALjSCzFkYjViphiB6x8asQRPYXE1rXlooJZWOAA9/mjjjZh8CeQcfMKKf3ITiBcgAPbVZ6uc2nmctr+poJucXv3AA9xyp1hjpI93I1X4jjrzlM94tlPh8Xsnrtv51WGE+qsbEfXVTnLZd0UQ4jG3g2Lsqlq2gzlzleSCSFM5ozNI+NbfD8ALGIt20QQbTNcuRJLSABm+6N9B1oKxWIxV5JuNce0okmJSQQJJA199RXOLYghf7Rc8GqAciBA9dNNZonYj3NrQeO/humGUwG9fL6Io4fhrobHIyMbdzOfDBuS7uFyrz0k6kbCoRh2xD4fDNbuWrNpQPGArvlXeBoPZ5dazeE8YOS6TiDbxNxk+0uSVKCPCIBVW35c6t3eOM1sWzeF26rh86iMigHTNAlj5CozHIHnQX8/CrUnGwtvl8vot2zYbuMXbW2FUMyW1VYkARJ/ESZMnrWfxezm4Yyj/ALn5XNR8orO/Tbklu+uywgtmG3IRsOdQJizpb/SLmUCMmbSByo2Yrwbsbg/RC7IYeR2I5Lv/ABQHhwnTI35JWF2U9setP4mmIvDK98ugMqrEwOQ+WlSdn8KbdxQYmZ0qfg6uDgJTQu4skOpF1KlSqnFstyfcKUVD2k/YG9X/AMIqWoe0f7A/q/8AhFDEfXCfJ7o/P7Ly1jXAxp5FR1trkFewV+67qiSzMYUDWTRvw3EWzaF3FFFNg9yCPHlualWXdMwBLeGZMTtFAXD8Y1m4txYlZ0IkEEEEEdCCR76scR4q1xUQKtu0k5baTEndiSSWY9SaJpA1TOsogu9njiES8t4TcMC27MzKWGcLJ6W4cnprU2E4A5ZEV0INoXA/iC5WORNxPiI001rDwfaW6i2ky22FvOJYMSy3ZDKTPukQdBrWvY7QXwqwqKpjJCEBQFKIFM6hZJEz4hNF6m5TetyUnE+HvYIVmtsWzQEJMAHLJkCJMgfwnpVrgKsMOyS1lr1xVS7GjLIHdyDmWW0LAVnYniDXSMwUQFWFBE5RlWZJmBOm2p0k1q3FxFhO8K4fNaVQpIzXrasfDInKNW0mSJpNqyRsk66op9y1cvOc6oHuXe5SGMIljS64H3lERJO5+FfiFprri6pAt5Atldc2XObdsR+K44Y/Gdqq2eOXAFgWzCMkspJYXCS2Y5p3JOkTzmrWHx1+61sC4La2VLswWFC2/FmcD2tgANIzaClbSmpwXcNwJ+8FvvUBIYqYb2w2TJqNiwbxAEQrHlWXi7LO5RCrsGKgqDDHUaabT5a1ewGNv3cRNtVLMjaNnKgEQzMxcsIDEDxQJgb68GEvWr9oIVa48NbKRlIEroCAAoAI2iB0oSARoEQJ5lauMvuQ7WNO7tpY7hhBtm8cmZcrFHZjOp1FZdngeZxa7+3mIcHKGOW4rBAh8ixgH91jFVMRxG8lpWVbVq0Lsr3QAD3U8UmWJYLp+7t5VWtcfdbneKtoHxSoBy5nBBb2sxaGYAzpJiJMm5zeaEA8lNd7OXFXOro/ihQA3ji4tqVJECXaADvBI0rcw/BjmK5l2JZoYAQxtxqJMuCBG/Khs9pLw7sDJNoyhj2YMgBQckCSJyzEia3cFxW7Ct4ASwuEQxlgDlDFnJKiZAnQxERQHq+aIcfJNx32ZZZDZCVJGokaH4GR7qHMRispYxM8z/XWtPiF+TBOp5AQsdAOQ3/zmsDFNMif9qjFXojJKsHjB6CtLgOJNy6pPLShru/Ot7sqPGPX6VFOBwFWsNxMwRoaVKlWZGV0U24UoFQdoR/YX9X/AMAqyKr9of2F/V/8AoYvbCfI7srywGuEVynEaVuLkE2lSroFJJaHZ7AC/iLdtpysTmgwQqgsxmDsAaMMTgkv+OLlubLvZQERbt2PDbGXLqXYzlkbnUmKB8Hfa2xZGZGGzKSCJ0Oo8qlbH3Shtm45QnMVLEqWJmSOZnX1o2uAFUhI1W32Rc/pOZ/ELKXLuUQcxtiQBG+uunSt7C/bWst03DdvJ3ptCQ32bXHzb+HO7WwJ5KBtqALD32tsHRirKZDKYI99S/rC5mZ+8fO4IZsxzEHcEzJG2nlSa4AUkQSbRrheD2ZUZGdWbIGV9MqIHu38wnwiYUcz61Q4w3c4aEtsvftnfMdVsq2WyrH8TN4o8qG8LxK5bXLbuXEBMwrMomImAd40mor2KdlVWd2VZygsSBO8A7UuJtaBKjeqLOAXGXCqUTO1/EraYKJPdW4dlPrJ30g1qi13lq41m4bl5UXDK50DHOO/dCTJ/wCrAO2oia8/s424isiXHVH9pQxAb1A3rW4X2laylpBbU92xOYkyVLrcKRyllXxfuj3k142KYtKJ+KYHuyWtklbNsWcNGUzcuhg7tIIEfaMzQNAI2rLHZ7Dl3tDvJw8m85ZVRwqAwC2iEuYG8KpJNYGM4u7loLKhCr3YY5cqDKoOvjIHM7kk0yxjL9y4sXrmZQQGzsSq7EAzoNhFCXt8Eg0rnFMMtu+VtyUJBWTMqRvsJEzBjUQeday3G3kj/L3VFawwBLGWY7sxkk8zNSsw086rudZ0VhrK3TrziCTqI50MXXknpWrxG3pPTesYUbULxRUi1u9l/bH8X0rBSt7st7Y/i+lRz92VPhd81GtKlSrKi5rpJtwpRUPH/wBhf1f/AACphUXHv2G56t/gFDF7YRZHdleU1Im1R1Ilbq49dtWSxga1w24OtWcHhWeY0jnVjC4bLcHeg5DoWgkCdm9AYJ5xNNaelJwXha3kvFmylYy7QWKXGAM8vBHLcDmKs2Oz4710uXB9mFnLzzo1wCW28K9DqQKgOFsi5Odgne2wrSARbbMWecuhSE+flFbEJbNsPnY3CRKsQSJN0GTEkgLZ/wDP4OmKvJwGLwtPcB8NxiUkwFQspmDMmBABMyN60P8AlVMpJcqdTBKmEC23AiBmeGcbgSPLWvhrWGFu2G8LMLWYgtIJuOLpM+EAW8h23iOdVybGstBDgDbVDkkyBowljG2n7viSZJ+z2WZvWwwDkjXTuoza+cgjqCDUDcMVLJuu86oAiET9oneBiSDplzDb2lYcpqwtjDtGa4Y+0nbTKfs4MfeEb1Vwtu21q6rOAwKG3mZgokkXDA0JyheXKknWk3AbUkZ2EMUJLJAYWwSSco8IuXLSz0zH0rcU4Qlq3mBZmkCJEDwWSWiNs7uoEzoN4NVreGw0jNcYA21MiDFw5MwIC+yCzHr4D5TALNnLOZgchIGh8edwEOmxUJqObdNkktO/wO33hRLohWKMW18SlQeQgeLTeYPQmrPZ/g6k3SXlkfu1EqAwGjvzkCUOh1Gb1GNZWz3ADD7VnYEyRkQdyVaNj/64iOc8hM9i1h1cDvHy57gJBGqKs2jGXdiYP8J2mmOycbrcv4RRbZhcBiDliDDBSOf70Rv4W00rNO/oKqgWBMXCfaO8Se9ga5dPs/Ftqem1cxeKRQhR8xZFzg/deAWXYaSTB1+WsZYVKHhR4okW28yfpWWDVu/eJRQdv6NRWABmJ10MevKjbso3GymWlJmATA18q3Oy/tj+L6VBwoZFLEjX41f4LdVrwKiNfn1qKc+oVYw++ai6lSpVmRbFdHNuFMBTOK2S+DZVElmYD3qKmyaTU+GxVxBCmATOwOvvFA0OaQaRvc17S215sOy+I/Cvx/lTrfZi/IlRHPU/SvTP1ne/F8l+lcPEr34/kv0q32qTw8lm+jYfHz/CCv1bdAhUj5VXucJxB5D40efrK9+P5L9K5+sr34vkv0pu0yeHkl6PhPPz/C85u9n8Qfuj4n6U0dm8R+EfE/SvR/1rd/H8l+lc/Wt38fyX6U3bXovRUf6fwvOD2axB3A+J+lIdmMR+EfE/SvSP1pd/Gfgv0ro4pe/H8l+lP2x6XoqP9P4Xm47MYjoPifpXG7MYjoPifpXpX6zu/jPwX6Uv1nd/Gfgv0pdsel6Kj/T+F5r/AMsYj8K/E/Sl/wArYj8I+J+lekHil78Z+C/SufrS9+M/AfSl2x6XoqP9P4Xm47MYjoPifpU3/LN78I09fpXoX60vfjPwX6Uv1pd/GfgPpTHMenHRcf6fwvNm7KYjoPifpXB2UxHRfifpXpP60u/jPwH0pfrS7+M/AfSl216XoqP9P4XnqdmL+WCB5b/Soh2WxHQfE/SvSf1je/Gfl9KX6xvfjPy+lP2qTw8kPo6Hx8/wvOx2ZxBEHb3/AEq9wvhFyy6lxoTvymjX9Y3vxn5fSm3cZdYFWYkHcGIpnZD3CiPJHHgxMcHA+f4VGlUhWu1FGKCtzEEik+aSmlSqCzancBSU00mlSpgSnoJs1ya7SprKcAJUqVKnSTjXaVKnSXaVKlRJJrU2lSoSkEqVKlSKSVKlSpkinId/SkDv6UqVSgmlE4Cz8k3NSzGlSqMEqXhHglNKlSqeLZVpxR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2" name="AutoShape 6" descr="data:image/jpeg;base64,/9j/4AAQSkZJRgABAQAAAQABAAD/2wCEAAkGBxQTEhQUExQVFhUVGBoXFxgYGBcXFxoYFxgYFhgWHBgdHiggGBolHBcUITEhJSkrLi4uFx8zODMsNygtLisBCgoKDg0OGxAQGzAkHyQsLzQsLCwsLS8vNC0sNC8sLCwsLCwsNCwsLC8sLDQsLCwsLCwsLCwsLCwsLCwsLCwsLP/AABEIARIAuAMBIgACEQEDEQH/xAAbAAABBQEBAAAAAAAAAAAAAAAGAAIDBAUBB//EAEkQAAIBAgQDBQUEBwYFAgcBAAECEQADBBIhMQVBUQYTImFxMoGRodEjQlKxFBU0YnLh8CSCssHC8QcWM1OSQ3N0g6Kzw9LyNf/EABsBAAEFAQEAAAAAAAAAAAAAAAIAAQMEBQYH/8QANhEAAQQBAgIGCgAGAwAAAAAAAQACAxEEITESQQUTFDNRoRUiMmFxgZGx4fAjNEJSwfEkktH/2gAMAwEAAhEDEQA/ADeK5kpXQcpjeDHrFYNrhLESrQDMeO9MTpPirio42ubbnUtrTmt7LSy0G4W2zX7tvO5ClgoLvGlxU1hgToTzrXHDGty+bVQSsNcOu2zMQdzyqY4zQaLvJHIwMNE+X5W3lrkUJYwFcVkzGAkx92e6LTl238qKcLbIABM7a6DT3bCo5YQwCjd+5M9nDXvFqQilQ32a4gXe4pPtMbg/vGD/AKPnRLFBLH1bqTvYWuorkUgKGcZxAnGgA6IDbGv3irT78xj3CiJ7QcQdjHIEbg7GifDw8NndM9hbV8xalynofhSyHofhQRwfD96WB1MqBJeBIcnZh+EVsf8AL/8AB8bv/wC9SPgYw053kiexrHcJJ+n5WtjrAdGU7EEH3iK88xOHa25Rt1+Y5EetH/D7eUMnJTA3235+tDXbjDOEFy2JZDqOqnT5GD8akxzwydWDdo4Jgy72WDVjAYnu7iuNY3HkRBrA/SsR/wBs/L61z9JxH/bPy+ta3ZJf7VKc/HIouWx2v4auIXOtwAgghj0O+npy8q7g+DLgn71G7zMkNDDWSPgZG1M/VD4nCZtRcQtnTTxLMgx6flUGI4PctWmZrpKADwjWJ8+dS9YWU3b3LOmiL3iSP6ok4cwu2xfgrn8IBiQFJ/r4Vzh+IzFUysAHI1EA66EeW1Veyj2zhlRWLMpbMo1IkkjTfXWo8RjHR0QIZutlXoDvr00BPuqrb+N1DdXWkcFuK234cgxCXG9pVZR6MQfjpHvNDPbe33j5VuKRbTOV5gkx8YO3Sa0hiu6u2++d2UscwGp6DTXSY0HSrfaDAJdtnIozn2WiB1gmJoYg9sg56Ks1zJhYQPgmvIv6KqsQzTC6gkaz5QDvSrd7OcVGHa6l62TcjLIAMCPmDpSrR7bONANlUkxmXYXqFcNdqnxbiKYe0125IVYmNTLEKIHqRXJNaXENbuVbJAFlDmB/bL/8Tf8A3kotNefcO49abFOyknvG8Igz4ritrpGwNbPEO3GHtuVAZo0zD2Z8utamRg5DnhrWG6SlyoieIO0oJnFv27+5/wDhNEOPvZbNxulto9cpj5xQbj+NWnv9+CcmTprqhSI/i0q5f7U2MQpsJmDOUBkR4cyljPoKI4czi2mn1d/cpJJo7ZZ3AUF23+jvZuKNICv5soAufEE+8GizEY0Jaa7MhVkdCfu+4kj41Qx+E7zDHrBuD11b5gke+hrC8dDW7FsgnXPHUKPsw0xABMHyURrSZA7K9ZoujqnfOwtaXnX/ABupMZa7o2bhnMCc56ujB2PxbL/do2wjaL5afAxQb2o4laW1h0DTmlg2p0EAzAmSWH/ias4ftfZtJbD5iSqtoP7pk9ZVvlSfjTTMaWtO/wBt0EmTGWAl2o3+eoVfgWIyO5ykgEHQqPxiCWIHP5VvPxvQ5bbTBjxWjy3IDkwN6GuB8QtqLl1jNsEMdJ/GIg85IEHrWrg+0ti40ZI8/DMHSY6fGjkxZC4nqya3SnyYuPQjWvFEVp8wnbfT3kVR4xaDIQfvAj4iKuYciIBmJk85kz8war8TOgrLbbZNPFJmuhXndvb0rpFdt65j+8Y+NdIr0dmrQVzDtCVY4djGtNmB9am7WYJr2HzWGISczoNx5Dos61RFXeGY82m6qdCDsRXNTv4chx9666CHrMVtf2hZHYLEizcuAllR1AktDFhOg8vp51o9qVQ2HObK6kNbIOoYbR16e+ndpcDAW8mtnYwBKzJ1I1Op0JoRS3evlnXM1wCBpoR0PITVtzmO4X3od/cqAJja6Nw/0rPBOO3rd898puKFKmAJWdQ3rpRJhe1dp7gtpmneCMo/+ogUKX8Nds58rnvHChlBPinXIdto9NqhXBXngMhBRgdBJ8Wg8Q0ymiDMe+sBNqKN07BwNApX+NYy5exHeW7cKsAGRJE6kj3nSlTMDw53u5BcMLq8CD6fGlR/wT7IKZzZybJXt1CH/Ee4e6tW9crMWYwcvgEAE7CS06/hovqO9aVhDAH1rjsSbqZmyVdclZlZxsLfFeZcB7PXmdXyqARowAzbcyVqtjsKbatba2wuZe7PgZhGxKkCNYkcxOoo0/X+YpawltSWZkBuNkUMukRufTesNuLYi82Hytbdb5Md1ZLOArZX8FwSTuR1iuogfmvcXPYKPI6bajZZknUtAAJsIe/V1xLKs6sAW6EwACwmBprBqDA4QtiFQ+FoBEAmVO09NzqdNDWzY47jXSV8SCf/AE7ceEZmiBqQupiYGtdw/aa8sM1m2wGxyMBpvqDGmtWP+YGuHC0k3sf/AEclHxREjU6e5F/aG5cTAXQAWfu8gyAk+KEmB0BJ91ecYRmGXMjlXOURuSPunp8tJ6GjCx29QiLlgx+6wYfAxVzD9pMC2hlJMwyNv6iRWXjHLw2OaYibO4/CsyGKYg8eyFuOYbPiVUKwUKiJIIB0zMQdt2YafhrNxmHNu46lHBBIAKFhp4QdoIIE++vUreNwt2CLlpuniAP1qzesWjqwT1MVHH0s+LhaY9hX5Uhxg66dubXlOF4feXDu2RyhIBUEg5dCSRz9leUjerHDLYYBYcmfCSpUqeubkfSJ6V6E/F8Mp7sOhJ+6sN+Wg99AdrtTiFdhks5gYHgPPbY1fxsrLma8iMC+Zsf7pV5GRsLfW28EecP4eylWLsMs+GSc0yfETuZJqt2gxeVXP4Rp6nQfMipOHcQumyGvBQ55KIH5mhrjmL7xxbGymWPVunurHxMZ8+TTtaOtLRklEcRkPPZUcKkKKkK1Iq1wiu6GgXN2o7VgsTljQZjJVQBIEyxA3IHvrv6M/wCB+vsttt061a4arm4wRspKGdCZUEMVgSTOUCOYJHOtK3iL7FSLiEwsDKRlS4IVpI/Cu2pGbqa5XLMfXP4jzXX4sz2wsAr2RzVbhzvbEXEY2nkEESNMuafwxmXfaaecNawyEAeBjmtvPUyVjm2w91dHesgUXVK3BlTwsC/eITEx4SRZYa6b9a7hyFVbV0h7V0SCAYB0IIbYkTy6elQcbLoFNPH17SHVfuQ++Ec4kXrqEJGUJsZOin4moeM2mzky1vIkahhnJ5Lpr67eda3ftgcQGvsblg6LoNJ2bTUx086udpOLYS5ZK5g7EqVUEg6MJM8tJmfSp3Pc1zWAWDzVSC2MLXckI8LsAXUFp1DsIM8zvHnSqdzhs/g06AwTPrGutKtE4rhs9V3ZVn2V6lZxwO9Cn/ELheZRiE5AK8dDore4mPf5Vi4a5cta22I/dOqn3VB2j4lcdU7wi3b3+8VLAxJgfDpWHgQGPIa9rqHP4eCu58BER0tT9hsUqtba4wVbN5LjE8lB8Xr6DU03AcbW3+jZ/tWsszl0RVIUKvdWlBCF1W4veQwABgDmab2S4dmZzmR7biJRs3Pn0o5wXD8OggKB7o/KtfL6ViiNAFxWTFgyvF7IHwXEFz4cW0ZHS2cPaDEd2rXXuDvix1LZbuogSUUkwIrQxF4KRkvFLFxrNi4zLeW4lq0uii0yBYyqWYLmBbcANBNDgrLCMqmqWK7L4d90HQRyHSqjenIyfWYR5qQ4DxsUKYdxioYLZV72KZQGW19hafIZI3uuxYgFswGR4AJEMXh1u5DLh2m7ijbtIHMC2izczNqAFD2ZOviFzUAQNjFdhLZ9liPn+c1Wx3ZS+VRBcARE7sIJClczOSwzQzFnadOnSrjOlcV2zq+IKgdiSjdtqquDtd09hLr93ea/iAQAw/R8N3i2HcdHZXPhEsQm0Qc6zwjPbsKCp7xb19z3fjVLSwQGmXXwXAFhfGrbiDRJwzsFj5LG6tpSndlmYs3diCFVYkAZVI1WIEVtYDsvZtPbF3GG4bFtkFvu0RCr5gVbcusO4Iafa5azb7QyrDrUYiceSDeDcNtd6MpLf9LLmzC2XZXNy0LyKVzgoQrHwHK/SrWL7J3QrYwXERVI0IYmRBOw84r0nC8MsImcMnd6CEUAaaBYHTz2qtxq9auW2sgEWyCkgaeLSfnNQuyS7QDRSCEBAmN4uWRRb3YasNh1A86pYexlHnzqhh7z4e4bVzRhoQfZdeTA8wRqCK2VhlDL7Lbe4wR5wanwYoohwtGqjypHyG3HRRxXCtS5aaVrRVJMw+Gd3ZUIBKEGZ1ViEI0B3zD0EkwBNaC4UwyjEEG1da3b0IBNqJOgzQAzmIIGWOYrLu2ZP8ppn6N5j4dd6wZ8GR8rncF2fELpIM6ARNaX1QH9N6raHC8QZ+1HjhTDEalfCNF0GUtovn1rmI4JcJAa6uUZssyCAujEqF9qE56+ECRWKcL6fCufow8vhUfo+T+zzCP0hCDYkH/Rb1zDKy/o+IghhmttrpqQNCJBkbVWsdkVuPndsrq3sqq5ddpBmVMT01IrLWxBkGPdU6dp7gui1lEoBDzBgicpEaioZ8WeNl1XzBUjMmGY8LHWfhSx8WO5xDpkVntvIKKAPEAwEctxpypVPjeKC3dJyljd3MCRO518+lKiY2xqqs75Wv4aU4qp2tH9jT+9/iFW6rdqCP0S3O3i/wAVVYfbC3MzuXfA/YoAwd8oZUkHqCQR7xrXovAOKXmtL9rnaJIbxemp1rz+zY8TRMgSB16+7etzgmJfvrQ1AmAAI33mtxsUbvbAK5B0j2+waR2vFro3RT6SPrTxx087be5v5VAGExInpTop3dE4rv6fuk3pHIH9X2U/6/8A3H+NE+D4hbw6q763SJjcrP3R+91NCKtl8Ubaj15UT9iLJJuXm1jQE79SB66VTmwceA20aq1FlTTCnFbWEu3bsXL020+6hIV26EzsOg50J9oezd22HxCX+80LMjLlaBq0MDBI6ED1oW7X9prxu3CGKZG1HmDpE7Har/EO1tzuheDnMEQiRMtBV1byIYH+7UY4rtWA1tEWosLxdlEoxysNRJgjzHX51Z/XfQuvp4h8yKFMAjBZLBZMwFECeVXLjwPaB9V/nUvGFD1biLRJjO1Qax3JsWrvMG6ikKeZVevvrK4dx65a8LBblo/cIAA/hj2fdWFdx+XdZ8wf8v50/D4pLglTI+Y8iOVSN9yhcORR1bw9q+neYZp/Fab219D978/Ws8ihuzeZGzIxU+VbGF4qbrQ4GfqPvevnV2Cc3wuVSWIVYVkiuU+uRV1Vk2uRT4rkU6SYRWDd/bD/AAr+VEBFD9/9sP8ACv8AhrP6S7lafRP8wFfdARqJrtIUqwIjoupnaCQnCq/aiP0RJ2lp/wDIVaAqp2sMYNJ/e/xChh9sIsvuXfA/YoW4fdy3B4oWZJIzR5HyPSjLCYOxdAe3AM5vBofeOW1ec2rwn7y+Q1rd4Fju5uLrCn2h1BroIpa0IXFyMvUI7w2FCCB7ydzUuWqWA4ql2YheWpEzPT4fGtjA4F7rhEEsfgBzJ6AVc4hV8lX4Taq28OXIRdS2g9aNGtphrOSYIHLr19auWeDrhELqc3hlmgFtN46L/RoI4txU3CXnQ7f5Vj5UvWu02C18SLgbZKCcTgVN+4WBZC0nqQd9TMc96qcZueFLYJKhtORKjaRW/jbwCmNSd46nYGh2zZJcl95IjkNdqBviUbxyHNXMJmO9vw+sf71euYe0B1J2BPOs57En2ZO8/wA+QqnessQSNY560NAlGCWjVdxlknZ0J/CuulZmBu93e20fQ/X3f51um0xthtCBtGn8xWUUGeegP0qZpVeRhGq3Fq5wu3N0eUk/CP8AOoOG4O5cUHKRpqToP50Q4TBi2IG53PM1ahjJNqpI8AUnkVzLUpFNir4VNR5aWWpIrmWntJREUO4of2w/wr+RomIoaxY/tp/gX8jVDpHuStTon+YCv1yu0qwYtl1U+4UlU+1/7Ev97/EKuVW7UrODX1f81oYfbCWX3LvgfsV50q7Hma2+D4FLzAO8KOeoPp/Kr3Z/syt9cxLLDa7EEdOs+dGlj/hfeZkZGFq3oZYln11EIPduRW7w8A4nLjuLi0CwuGdmrhuhLaltQAS0Akk7QNeVet8NVMDby3sveNHimO9P4F8wYBHnOu1Z/EeH2+HYdFtENd53LpkgakvlGh1gAfnFC44uzZmxsvmBysYMKPugARE9BIJ8Q0mgkdxim6BFG0DUrS432guBiSSLjDLlGmVTyXp0B9TyoeaxnMBoX74G3oOn+dVWDlgf+oGMIZkrykHmgG0nbXWa2cPZyqB8T1PWjiiDt9kpJC3ZQ3cIDbKAACNPXkfjFDndRcH7w+e0UXAVkceIUJA8WaZHSDv/AFyo8mLiFjkmxpeE0eazr93SBoB+dc/RmyH2vF/FH9b0/EgMAf66/EGajNqVOa65Hm2npWa0BajiSVTwrwSszGhHzqXg3D2bEBgPAkSfPcflVRAEbwxr/nRV2ZdWtvlIJzmdddAAPyqzAwGRU8h5DFphaWWpctIrWoCswqEim5alIrkUVpqUWWllqWKaRSSpREUM4/8Abf7i/kaKooW4l+3f3F/1VRzz/BK0uiv5gK4aVI0qwYtl1U24UoNR8ej9Gt5pjM0xvGYbU+tLC8H/AEsWLP3SzFztlSVkz6kAeZFNC6nhLM7l3wP2Wx2U4St1AUEWbcSesQco6t1o74rxi1hrHeO4y7J5k+yoj4darNcsYWytorlsqhy8w0e0J5vz85J5V5visPcxDG9fzdzrltTrlOxHntLbt6b6z5DK73BckyMNCqcUxd7EXjdct3RInltsB0O8HYbTm1qxxBUe0EHs6EAaRGnqDvVo4hVUKYKEQraRH4WHL8vSudmuGK983DmNpCs/eALTldhztgr8tdKLjACLhXeEdmbyKSLb67Ax4QeXketa3/L14KWbIkfibfygSaKWxJS5lYkiQB4oEkSCFGymCIk6jzpmJ4oWy9DKn+8p5+oFCMp4FAITACbK804xjnsMENo5mBKmRlbLvB67+EwfKh9seLk3DMloidkKhSAOsE616pxXDWsagtsoVriyLkCQ8rlcHyJ94kV5nZwTJbvpdADiWI6MrFHH/ksVIJXPFFN1YYdFS7wqSjcv9pFT2W5BSxI+VQ8UuBiMqEMPEukSrCYPrXMLf0DKdDrVeRvDsrUT73VPGb6CP5/7VFw9yrZreYXEOsGJWBp586nxGpJNRYK2dSDEwdInnproNt/51JEVHKESW+07aHIrrHijwuOsjY+6tC12jsEAksoPMxA6zB/yoYWwxQMQcskHL7attr0U9KeLIGsRc5FV+zaIkFTtvrPz2q0JXKqYwj/9FY2xdWHttqHUhl98ez74qtlqL/hnxA949lgAryVCgDK4G66giRoRPKibtBwkLN1B4c5UgAwCDE9AD0/oE2YcXC5A6LSwh2KUVKRXIqe1Co4oT4mP7d/cX/VRhFCPFv27/wCWv+qqed3JWj0X/MBWaVKlWJFsupn3CmtqSQBqToB1J2Fel8J4amEsQ2V7gIcawGI1gaaKpI8R5iegrzbCtDqRpDAz01FFHC+OG45vQS0ZBbP/AG1JyOo2JEkR1JO8QWKzisqn0rIQGt5FWLuL75yboKLmzJYJ3Oxdh1/c5GZ3qrjsRJJ/2FRcYxNq9JTw3NySxzT0Knn56H1rFuYpw2U+MKJY9OgOmp9BzHWtMVVBYeo1Kj4kd8pALgyp2I2zNr4R57noanwmMuYEC6guZgyrcQlWRkiAQATHPfryI1zcQMzFW1DK1xp9rwjwk9BJEDyrqnQlgCMuo91MG3omJ5o5w/aSxfTMQbZgghgTEa7xrkOU+jVX/Sbd1xcHeLldc7rn3Bgyo8UAxuI8QoDwGKayzFlVlV0Yo0HMGGQsJ0MqRRnw/F22vFHti3ntlYUAGSVg+CY9ny3oHNrYImla2CBNu06FLih8sqcrQCZncT4RyFS8duW8NaONuWVDILisphizsBkBkfjE7aelZuD4bbNkIhyuFUqyv4g2mcazB9o6QeVTdssHcbCC33mYXmF0lgTqqqFXUnSYMg8qZrbScV5lYWQxksyyTGmYnxSB748uVNZe629liWB5S2pX6VesIXJYIQwMMAwjkCB66a029g9CmQw/jVc/IRnEnZuek7+VTEWEDTRtZl1wy+dM4axEg9QB865etNbbK3QMp5Mp2b161pYG2WttlIzOcgBEgyNT5GNvMio2aFSP1CmwvNwAytINsicwXQmfdv1I86pcPBCwFIyeKWIgL97TnHr0p+Esj7VSxUWwBy8515ifjpXMDhlaGLMVnVZ0jmD6b+6rG6gWlw0f2gKl0yWzZx4GEAGVIEanMJ1Fejpi3fCAtIVLOa5Ok3bl5VHwyOdfxD3ea4ZZuW1RQFzBQ+oE5sqsSBqIaDE86Lu0/FGS1ctE5Vv3EdIjMyKVzExoB4eXPfegfoQE4Fi0q7lq1icNC2nmRcWT5OpyuNPPX31ABVtrw4WqrmUaTMtB3Gv28f8Atr/qo0igzjv7eP8A21/N6rZhuIq90YP+QFPXK7SrFi2XVT7hPqxicWlqwruDEtqN1iNRz5naq9Vu1X7D73/00MBIeKTZjQ6I2FbuXFuIXS4xkAKZz+0wUkE6gj41HxKwxuIpaCACHIWSdCNQNpVhrO+2onzrh/EGt5gGIDDUawfhRPguK9+tsQRczBRBbmQZJ1gSBWyG0uULrWnjsVcLquTVQQ52kOQdZOuls7H4bVJxAXoEhBnMSJgA8t/LpVLiOIW2+rqDm1hs+sARPXQx61WXGWn0BJY7DxAD021pyaQiloX7jOz5gB9moBGzZbg1HxNFNrh4t3LTkCTo0if/AEzlPrJb4UH2rZDzryVR93rCg8ok70UXuKOWzuAJdSQWE7xtryNNaIBElixbuSQCCCVME7iGBHTc7dKi7WYYnC95Ze4MpGdAZUZxlLgRK6wTHrWdwnEst+4hUwSp5H8QB09K2r90gFR98FSOmbT/ADqIGipHC0CYix4ke0cpcc9QfDmWZnpE+dVMRbcoHD6q0xGxPhYHl97pRrxfh4OHAXKHT7RQNvC0kA9SCBG1CN9ZVirrqDpO87ctxNTNeCo3NpUnwve2Q0nNb1AkmQ2sQTA1zLAAqLA2jlzK0Gcq+rc/hHypYfHhAGB0aVYdDOZD+Xxp1q6JAEwNRAJ1b6DSlsbTXpS6mDVMQszDCPf/ADIUe+uNYVWIgQG19DsfiG+NWMZZLwR4SviBbQGNY9Zj4U17ltgzBiTEFVUmcpmZ6x5c6MkIQForcVu6UmFa4gblAMqfzrT7UkZrOGHiZDo3Nw0BW+Ez5g9BQouJkkBHMGRy6EHb0os4GUu33uOC3dKEUQSZZZG2giW3oXGzxIhtSIMZcC2LNuZ3YGOZ9tfjqPU9KpKas8dxI7u2oAWWJUGF8QtXOmgmI8680btbdS2yEzcJ0aAMo6R1mlE/RRyM1XotBfHh/bx/7a/m9YGG7S3wGHfHxczqR6dKmwGKa5eUsxYhcsncwWI/OgynXGVb6ObU4W+a5SNKsqLZdLNuE+oO04/sPvf/AE1aFVu06f2E+r/ktBCPXCfKP8I/A/ZeZnfqKnt3isFSQeUaU23hmPKni1HtVt0uQtV3YzPOprT9f686a6wetMFMki/g+IzIsnNlMEbba5hG5ifhWxcxVoLoo0g7D7pB5x0oN4JiIcCTqCD56Giy2wKx1pqRg6LSGKt/Z3R+BJGokoRvGms1uPft3EJUeLTwkvvBGoBI570N8NZXtKrAGAw+H/8ANcuQ0qSRvqNCKDhCOyiW/iLbFF+zzHcESdRsJ57aTQ7xC0lpyAF1GkIAQNQTB1A/Ok19UTJcANv7rQPEenp+XptRxAFtcxbMWO589lJ5jz/osBRSOyguKGLBWyjR12AB2b8lPvqS0V0zOQdZGYD7zQd+kVDxEgoCI0M/I6VBkWdozAMPI/eHrz+NTEKMLVN22ADuR1lvzkVHh8QQzLJg69ARz+UbdKhs5Suw+VVWIAzEHux7I5g/iH0/nTFJWuHXVS8veD7sgGSGKjT4kDflNEPBSVIl2+1Gcx4ZYyeWvJ/iKEUJaXb2t16QOny/Ot7BY37C03MaDrv9QvzpnbImoi4tiIawB90tc+CEfkTXnHbDhwt3FuJ7FwfB10YfkffRtiS73AwAgCBPr61l9oMFmwjLpK+OPNdyPdPxoBonItefW20rb7NvNwfCh8itvswPGPWhn7sqfB74IxpUjSrNiOi6KfcKxUHaG4Bgj6v+S1PVXtAmbBwTALMJ6SF1pojTgnyhcR+B+yFeB4YYi6LQuKhacsgmSNY020n4Vq3+ypNx7S3bb3VXNkIZTB6E6Hl8ayuyWCK42wQ6uAx2OvssNjRnew/d469i2aUS0FKKCz6galRsIB1q5kZDmSU08r+a52HHa5luHPyXmOKTKzKQVZSQQRqCNxVYmiSxgf067isU827KS7RBYwJCjlMDU03F9nEU4a4Hc4fEFRML3iFhop5H18jVjr27O3/zvSh6h242/dVhYa/kZW6H5c/lRdYxHmvvNWW7D4cX+5OIfOyZ1XKCdCQSTER5eRp3CuFwt8u2mHkECMzZZ2nQbc6i7VGRYPl4oxjSA0oeGX4uAEgDvBruPFtp61ocbwxtXCpOkBmI5AyPmRUXEuHrZu2GBzLeAKyACCCp19xFbHGrefGrb+81tSOmheZ8omojkAvBB9Ug+SlEPqEEa2PNZ+B4eb6OS0ZBOWDoIJBHnoaH7TnTP/0zoDvA9P8ALy06UccItW1bEqjMSq5WzCBIzeyeY5e6glcWuWI5AbeVSQTGRzhemlIJogwNPPmtzH8ECBFa8g70hU8LQToRry5fGs/iuDeyQrr4lIMgjKQdCQfPUUU8Ywfe/ogzKI1g7mFUwo5mAdKxuJXxjsV3SqyhBk8QIOhzMxHIAbVXgyXuNuOlG/dWynlx2AaDXSljI5UkQNTsD/XSmn7Q66KvLqf6/rU1q4nh1vu7728x7hyjggaxuyxsJnQ9Kt2OA289u2bjZ7tsuCmXIMsct/vb84q12uMCz+81X7K8mghrG38g02B+HX3Vd4beS3ZJJzMyyF89R8NJk9adguDG4MR3rRbsBg+UDMxXMIE7eyT8K0F4Vb7rCraUAXoYXXPjAiShA0MiBpG1M/JYDX74pMx3nVU2F91BzGCPukR76js2L4K6EeIzosERGvUVu3MIqWrxtk/YEggwQREyI29D0qvkU4QYh7zooIzeEHZspAG5k7TTdpYRfvrZF2d4NLz7iuG7u86DZTp6HUD51p9mD4x61L254MMNcR1dnW8C0tEyInYDTUVB2XPjHrRSPD4eJuyfFYWZABRnSpUqoQ7LoJ9wpSah48pODgblmj1hamqPjtzLg834WY/AKaCL2giyO7P7yQx2SwlwYuyWURmPSfZajPBgjiWInZrSQP4Yn86AcJ2gKaqzI22YRz9abiuLYhrqXExBZlkKdARO4IiCD51cmx3yOJ0Glf5XPRTMY0b7oq4fhO7wePtAQc15lHMpqgPxtsKZjboXA8PtmMzXLRHoDJPpqPjQnc4nixdNxmfvWgZtCMu2WNsuu1XFwmOvOt9c7OvhVgBCkaeH7oHpSGK8uu+d/OqTnJYBoD4Ixv8A/wDsW/8A4c/m1UrWABGMvsveNbuXAiHVSwacxH3h4hp5ULcRxvELTJcvNdRhKqzBee4BjXap8JxrEAFheYM4lzpJgATEbxzFD2SVo0I2A58in7TGTsd7Rf2nsuf0No9iM+gEZjbWI9TEVdv3AOJpPOzA9Zc/5GgleJ38qjv7kKZXSYPIzEnc70wY3EXihNy5cYHwwpLDnIyidwKEYb6AJGxH1RHKZdi+XkjTg1si7jpB3OvqXI+RFA+HcEeq/Nf9zV5+MYsMc1+4G2IIykeUZdDVS0txALjSCzFkYjViphiB6x8asQRPYXE1rXlooJZWOAA9/mjjjZh8CeQcfMKKf3ITiBcgAPbVZ6uc2nmctr+poJucXv3AA9xyp1hjpI93I1X4jjrzlM94tlPh8Xsnrtv51WGE+qsbEfXVTnLZd0UQ4jG3g2Lsqlq2gzlzleSCSFM5ozNI+NbfD8ALGIt20QQbTNcuRJLSABm+6N9B1oKxWIxV5JuNce0okmJSQQJJA199RXOLYghf7Rc8GqAciBA9dNNZonYj3NrQeO/humGUwG9fL6Io4fhrobHIyMbdzOfDBuS7uFyrz0k6kbCoRh2xD4fDNbuWrNpQPGArvlXeBoPZ5dazeE8YOS6TiDbxNxk+0uSVKCPCIBVW35c6t3eOM1sWzeF26rh86iMigHTNAlj5CozHIHnQX8/CrUnGwtvl8vot2zYbuMXbW2FUMyW1VYkARJ/ESZMnrWfxezm4Yyj/ALn5XNR8orO/Tbklu+uywgtmG3IRsOdQJizpb/SLmUCMmbSByo2Yrwbsbg/RC7IYeR2I5Lv/ABQHhwnTI35JWF2U9setP4mmIvDK98ugMqrEwOQ+WlSdn8KbdxQYmZ0qfg6uDgJTQu4skOpF1KlSqnFstyfcKUVD2k/YG9X/AMIqWoe0f7A/q/8AhFDEfXCfJ7o/P7Ly1jXAxp5FR1trkFewV+67qiSzMYUDWTRvw3EWzaF3FFFNg9yCPHlualWXdMwBLeGZMTtFAXD8Y1m4txYlZ0IkEEEEEdCCR76scR4q1xUQKtu0k5baTEndiSSWY9SaJpA1TOsogu9njiES8t4TcMC27MzKWGcLJ6W4cnprU2E4A5ZEV0INoXA/iC5WORNxPiI001rDwfaW6i2ky22FvOJYMSy3ZDKTPukQdBrWvY7QXwqwqKpjJCEBQFKIFM6hZJEz4hNF6m5TetyUnE+HvYIVmtsWzQEJMAHLJkCJMgfwnpVrgKsMOyS1lr1xVS7GjLIHdyDmWW0LAVnYniDXSMwUQFWFBE5RlWZJmBOm2p0k1q3FxFhO8K4fNaVQpIzXrasfDInKNW0mSJpNqyRsk66op9y1cvOc6oHuXe5SGMIljS64H3lERJO5+FfiFprri6pAt5Atldc2XObdsR+K44Y/Gdqq2eOXAFgWzCMkspJYXCS2Y5p3JOkTzmrWHx1+61sC4La2VLswWFC2/FmcD2tgANIzaClbSmpwXcNwJ+8FvvUBIYqYb2w2TJqNiwbxAEQrHlWXi7LO5RCrsGKgqDDHUaabT5a1ewGNv3cRNtVLMjaNnKgEQzMxcsIDEDxQJgb68GEvWr9oIVa48NbKRlIEroCAAoAI2iB0oSARoEQJ5lauMvuQ7WNO7tpY7hhBtm8cmZcrFHZjOp1FZdngeZxa7+3mIcHKGOW4rBAh8ixgH91jFVMRxG8lpWVbVq0Lsr3QAD3U8UmWJYLp+7t5VWtcfdbneKtoHxSoBy5nBBb2sxaGYAzpJiJMm5zeaEA8lNd7OXFXOro/ihQA3ji4tqVJECXaADvBI0rcw/BjmK5l2JZoYAQxtxqJMuCBG/Khs9pLw7sDJNoyhj2YMgBQckCSJyzEia3cFxW7Ct4ASwuEQxlgDlDFnJKiZAnQxERQHq+aIcfJNx32ZZZDZCVJGokaH4GR7qHMRispYxM8z/XWtPiF+TBOp5AQsdAOQ3/zmsDFNMif9qjFXojJKsHjB6CtLgOJNy6pPLShru/Ot7sqPGPX6VFOBwFWsNxMwRoaVKlWZGV0U24UoFQdoR/YX9X/AMAqyKr9of2F/V/8AoYvbCfI7srywGuEVynEaVuLkE2lSroFJJaHZ7AC/iLdtpysTmgwQqgsxmDsAaMMTgkv+OLlubLvZQERbt2PDbGXLqXYzlkbnUmKB8Hfa2xZGZGGzKSCJ0Oo8qlbH3Shtm45QnMVLEqWJmSOZnX1o2uAFUhI1W32Rc/pOZ/ELKXLuUQcxtiQBG+uunSt7C/bWst03DdvJ3ptCQ32bXHzb+HO7WwJ5KBtqALD32tsHRirKZDKYI99S/rC5mZ+8fO4IZsxzEHcEzJG2nlSa4AUkQSbRrheD2ZUZGdWbIGV9MqIHu38wnwiYUcz61Q4w3c4aEtsvftnfMdVsq2WyrH8TN4o8qG8LxK5bXLbuXEBMwrMomImAd40mor2KdlVWd2VZygsSBO8A7UuJtaBKjeqLOAXGXCqUTO1/EraYKJPdW4dlPrJ30g1qi13lq41m4bl5UXDK50DHOO/dCTJ/wCrAO2oia8/s424isiXHVH9pQxAb1A3rW4X2laylpBbU92xOYkyVLrcKRyllXxfuj3k142KYtKJ+KYHuyWtklbNsWcNGUzcuhg7tIIEfaMzQNAI2rLHZ7Dl3tDvJw8m85ZVRwqAwC2iEuYG8KpJNYGM4u7loLKhCr3YY5cqDKoOvjIHM7kk0yxjL9y4sXrmZQQGzsSq7EAzoNhFCXt8Eg0rnFMMtu+VtyUJBWTMqRvsJEzBjUQeday3G3kj/L3VFawwBLGWY7sxkk8zNSsw086rudZ0VhrK3TrziCTqI50MXXknpWrxG3pPTesYUbULxRUi1u9l/bH8X0rBSt7st7Y/i+lRz92VPhd81GtKlSrKi5rpJtwpRUPH/wBhf1f/AACphUXHv2G56t/gFDF7YRZHdleU1Im1R1Ilbq49dtWSxga1w24OtWcHhWeY0jnVjC4bLcHeg5DoWgkCdm9AYJ5xNNaelJwXha3kvFmylYy7QWKXGAM8vBHLcDmKs2Oz4710uXB9mFnLzzo1wCW28K9DqQKgOFsi5Odgne2wrSARbbMWecuhSE+flFbEJbNsPnY3CRKsQSJN0GTEkgLZ/wDP4OmKvJwGLwtPcB8NxiUkwFQspmDMmBABMyN60P8AlVMpJcqdTBKmEC23AiBmeGcbgSPLWvhrWGFu2G8LMLWYgtIJuOLpM+EAW8h23iOdVybGstBDgDbVDkkyBowljG2n7viSZJ+z2WZvWwwDkjXTuoza+cgjqCDUDcMVLJuu86oAiET9oneBiSDplzDb2lYcpqwtjDtGa4Y+0nbTKfs4MfeEb1Vwtu21q6rOAwKG3mZgokkXDA0JyheXKknWk3AbUkZ2EMUJLJAYWwSSco8IuXLSz0zH0rcU4Qlq3mBZmkCJEDwWSWiNs7uoEzoN4NVreGw0jNcYA21MiDFw5MwIC+yCzHr4D5TALNnLOZgchIGh8edwEOmxUJqObdNkktO/wO33hRLohWKMW18SlQeQgeLTeYPQmrPZ/g6k3SXlkfu1EqAwGjvzkCUOh1Gb1GNZWz3ADD7VnYEyRkQdyVaNj/64iOc8hM9i1h1cDvHy57gJBGqKs2jGXdiYP8J2mmOycbrcv4RRbZhcBiDliDDBSOf70Rv4W00rNO/oKqgWBMXCfaO8Se9ga5dPs/Ftqem1cxeKRQhR8xZFzg/deAWXYaSTB1+WsZYVKHhR4okW28yfpWWDVu/eJRQdv6NRWABmJ10MevKjbso3GymWlJmATA18q3Oy/tj+L6VBwoZFLEjX41f4LdVrwKiNfn1qKc+oVYw++ai6lSpVmRbFdHNuFMBTOK2S+DZVElmYD3qKmyaTU+GxVxBCmATOwOvvFA0OaQaRvc17S215sOy+I/Cvx/lTrfZi/IlRHPU/SvTP1ne/F8l+lcPEr34/kv0q32qTw8lm+jYfHz/CCv1bdAhUj5VXucJxB5D40efrK9+P5L9K5+sr34vkv0pu0yeHkl6PhPPz/C85u9n8Qfuj4n6U0dm8R+EfE/SvR/1rd/H8l+lc/Wt38fyX6U3bXovRUf6fwvOD2axB3A+J+lIdmMR+EfE/SvSP1pd/Gfgv0ro4pe/H8l+lP2x6XoqP9P4Xm47MYjoPifpXG7MYjoPifpXpX6zu/jPwX6Uv1nd/Gfgv0pdsel6Kj/T+F5r/AMsYj8K/E/Sl/wArYj8I+J+lekHil78Z+C/SufrS9+M/AfSl2x6XoqP9P4Xm47MYjoPifpU3/LN78I09fpXoX60vfjPwX6Uv1pd/GfgPpTHMenHRcf6fwvNm7KYjoPifpXB2UxHRfifpXpP60u/jPwH0pfrS7+M/AfSl216XoqP9P4XnqdmL+WCB5b/Soh2WxHQfE/SvSf1je/Gfl9KX6xvfjPy+lP2qTw8kPo6Hx8/wvOx2ZxBEHb3/AEq9wvhFyy6lxoTvymjX9Y3vxn5fSm3cZdYFWYkHcGIpnZD3CiPJHHgxMcHA+f4VGlUhWu1FGKCtzEEik+aSmlSqCzancBSU00mlSpgSnoJs1ya7SprKcAJUqVKnSTjXaVKnSXaVKlRJJrU2lSoSkEqVKlSKSVKlSpkinId/SkDv6UqVSgmlE4Cz8k3NSzGlSqMEqXhHglNKlSqeLZVpxR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20" descr="http://ww2.wwarii.com/var/albums/wwii-people/government/united_states_government/fdr2.jpg?m=1354899533"/>
          <p:cNvPicPr>
            <a:picLocks noChangeAspect="1" noChangeArrowheads="1"/>
          </p:cNvPicPr>
          <p:nvPr/>
        </p:nvPicPr>
        <p:blipFill>
          <a:blip r:embed="rId3" cstate="print"/>
          <a:srcRect/>
          <a:stretch>
            <a:fillRect/>
          </a:stretch>
        </p:blipFill>
        <p:spPr bwMode="auto">
          <a:xfrm>
            <a:off x="1143000" y="1295400"/>
            <a:ext cx="2990850" cy="2520861"/>
          </a:xfrm>
          <a:prstGeom prst="rect">
            <a:avLst/>
          </a:prstGeom>
          <a:noFill/>
        </p:spPr>
      </p:pic>
      <p:pic>
        <p:nvPicPr>
          <p:cNvPr id="13" name="Picture 18" descr="http://m100group.files.wordpress.com/2012/10/20121029-133256.jpg"/>
          <p:cNvPicPr>
            <a:picLocks noChangeAspect="1" noChangeArrowheads="1"/>
          </p:cNvPicPr>
          <p:nvPr/>
        </p:nvPicPr>
        <p:blipFill>
          <a:blip r:embed="rId4" cstate="print"/>
          <a:srcRect/>
          <a:stretch>
            <a:fillRect/>
          </a:stretch>
        </p:blipFill>
        <p:spPr bwMode="auto">
          <a:xfrm>
            <a:off x="5105400" y="2057400"/>
            <a:ext cx="2668239" cy="3276600"/>
          </a:xfrm>
          <a:prstGeom prst="rect">
            <a:avLst/>
          </a:prstGeom>
          <a:noFill/>
        </p:spPr>
      </p:pic>
      <p:pic>
        <p:nvPicPr>
          <p:cNvPr id="14" name="Picture 2" descr="http://graphics8.nytimes.com/images/blogs/themoment/posts/inaug1.jpg"/>
          <p:cNvPicPr>
            <a:picLocks noChangeAspect="1" noChangeArrowheads="1"/>
          </p:cNvPicPr>
          <p:nvPr/>
        </p:nvPicPr>
        <p:blipFill>
          <a:blip r:embed="rId5" cstate="print"/>
          <a:srcRect/>
          <a:stretch>
            <a:fillRect/>
          </a:stretch>
        </p:blipFill>
        <p:spPr bwMode="auto">
          <a:xfrm>
            <a:off x="1143000" y="3962400"/>
            <a:ext cx="3175856" cy="2618462"/>
          </a:xfrm>
          <a:prstGeom prst="rect">
            <a:avLst/>
          </a:prstGeom>
          <a:noFill/>
        </p:spPr>
      </p:pic>
      <p:pic>
        <p:nvPicPr>
          <p:cNvPr id="8" name="~PP1597.WAV">
            <a:hlinkClick r:id="" action="ppaction://media"/>
          </p:cNvPr>
          <p:cNvPicPr>
            <a:picLocks noRot="1" noChangeAspect="1"/>
          </p:cNvPicPr>
          <p:nvPr>
            <a:wavAudioFile r:embed="rId1" name="~PP1597.WAV"/>
          </p:nvPr>
        </p:nvPicPr>
        <p:blipFill>
          <a:blip r:embed="rId6" cstate="print"/>
          <a:stretch>
            <a:fillRect/>
          </a:stretch>
        </p:blipFill>
        <p:spPr>
          <a:xfrm>
            <a:off x="8696325" y="6410325"/>
            <a:ext cx="304800" cy="304800"/>
          </a:xfrm>
          <a:prstGeom prst="rect">
            <a:avLst/>
          </a:prstGeom>
        </p:spPr>
      </p:pic>
    </p:spTree>
  </p:cSld>
  <p:clrMapOvr>
    <a:masterClrMapping/>
  </p:clrMapOvr>
  <p:transition advTm="106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239000" y="2057400"/>
            <a:ext cx="1577975" cy="1606550"/>
            <a:chOff x="4733" y="9880"/>
            <a:chExt cx="2486" cy="2531"/>
          </a:xfrm>
        </p:grpSpPr>
        <p:sp>
          <p:nvSpPr>
            <p:cNvPr id="23555" name="Oval 3"/>
            <p:cNvSpPr>
              <a:spLocks noChangeArrowheads="1"/>
            </p:cNvSpPr>
            <p:nvPr/>
          </p:nvSpPr>
          <p:spPr bwMode="auto">
            <a:xfrm>
              <a:off x="4733" y="9880"/>
              <a:ext cx="2486" cy="2531"/>
            </a:xfrm>
            <a:prstGeom prst="ellipse">
              <a:avLst/>
            </a:prstGeom>
            <a:solidFill>
              <a:srgbClr val="F7964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56" name="Text Box 4"/>
            <p:cNvSpPr txBox="1">
              <a:spLocks noChangeArrowheads="1"/>
            </p:cNvSpPr>
            <p:nvPr/>
          </p:nvSpPr>
          <p:spPr bwMode="auto">
            <a:xfrm>
              <a:off x="4885" y="1034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DIVIDE</a:t>
              </a:r>
              <a:r>
                <a:rPr kumimoji="0" lang="en-US" sz="1200" b="1" i="0" u="none" strike="noStrike" cap="none" normalizeH="0" baseline="0" smtClean="0">
                  <a:ln>
                    <a:noFill/>
                  </a:ln>
                  <a:solidFill>
                    <a:schemeClr val="tx1"/>
                  </a:solidFill>
                  <a:effectLst/>
                  <a:latin typeface="Calibri" pitchFamily="34" charset="0"/>
                  <a:cs typeface="Arial" pitchFamily="34" charset="0"/>
                </a:rPr>
                <a:t> the unit into weeks and </a:t>
              </a:r>
              <a:r>
                <a:rPr kumimoji="0" lang="en-US" sz="1600" b="1" i="0" u="none" strike="noStrike" cap="none" normalizeH="0" baseline="0" smtClean="0">
                  <a:ln>
                    <a:noFill/>
                  </a:ln>
                  <a:solidFill>
                    <a:schemeClr val="tx1"/>
                  </a:solidFill>
                  <a:effectLst/>
                  <a:latin typeface="Calibri" pitchFamily="34" charset="0"/>
                  <a:cs typeface="Arial" pitchFamily="34" charset="0"/>
                </a:rPr>
                <a:t>DISTRIBUTE </a:t>
              </a:r>
              <a:r>
                <a:rPr kumimoji="0" lang="en-US" sz="1200" b="1" i="0" u="none" strike="noStrike" cap="none" normalizeH="0" baseline="0" smtClean="0">
                  <a:ln>
                    <a:noFill/>
                  </a:ln>
                  <a:solidFill>
                    <a:schemeClr val="tx1"/>
                  </a:solidFill>
                  <a:effectLst/>
                  <a:latin typeface="Calibri" pitchFamily="34" charset="0"/>
                  <a:cs typeface="Arial" pitchFamily="34" charset="0"/>
                </a:rPr>
                <a:t>the standards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28" name="Picture 1"/>
          <p:cNvPicPr>
            <a:picLocks noChangeAspect="1" noChangeArrowheads="1"/>
          </p:cNvPicPr>
          <p:nvPr/>
        </p:nvPicPr>
        <p:blipFill>
          <a:blip r:embed="rId4" cstate="print"/>
          <a:srcRect/>
          <a:stretch>
            <a:fillRect/>
          </a:stretch>
        </p:blipFill>
        <p:spPr bwMode="auto">
          <a:xfrm>
            <a:off x="7155166" y="228600"/>
            <a:ext cx="1988834" cy="1524000"/>
          </a:xfrm>
          <a:prstGeom prst="rect">
            <a:avLst/>
          </a:prstGeom>
          <a:noFill/>
          <a:ln w="9525">
            <a:noFill/>
            <a:miter lim="800000"/>
            <a:headEnd/>
            <a:tailEnd/>
          </a:ln>
        </p:spPr>
      </p:pic>
      <p:graphicFrame>
        <p:nvGraphicFramePr>
          <p:cNvPr id="25" name="Table 24"/>
          <p:cNvGraphicFramePr>
            <a:graphicFrameLocks noGrp="1"/>
          </p:cNvGraphicFramePr>
          <p:nvPr>
            <p:extLst>
              <p:ext uri="{D42A27DB-BD31-4B8C-83A1-F6EECF244321}">
                <p14:modId xmlns:p14="http://schemas.microsoft.com/office/powerpoint/2010/main" xmlns="" val="1671549154"/>
              </p:ext>
            </p:extLst>
          </p:nvPr>
        </p:nvGraphicFramePr>
        <p:xfrm>
          <a:off x="304800" y="187960"/>
          <a:ext cx="6096000" cy="3505200"/>
        </p:xfrm>
        <a:graphic>
          <a:graphicData uri="http://schemas.openxmlformats.org/drawingml/2006/table">
            <a:tbl>
              <a:tblPr firstRow="1" bandRow="1">
                <a:tableStyleId>{5C22544A-7EE6-4342-B048-85BDC9FD1C3A}</a:tableStyleId>
              </a:tblPr>
              <a:tblGrid>
                <a:gridCol w="990600"/>
                <a:gridCol w="3073400"/>
                <a:gridCol w="2032000"/>
              </a:tblGrid>
              <a:tr h="305155">
                <a:tc>
                  <a:txBody>
                    <a:bodyPr/>
                    <a:lstStyle/>
                    <a:p>
                      <a:r>
                        <a:rPr lang="en-US" dirty="0" smtClean="0"/>
                        <a:t>Week</a:t>
                      </a:r>
                      <a:endParaRPr lang="en-US" dirty="0"/>
                    </a:p>
                  </a:txBody>
                  <a:tcPr/>
                </a:tc>
                <a:tc>
                  <a:txBody>
                    <a:bodyPr/>
                    <a:lstStyle/>
                    <a:p>
                      <a:r>
                        <a:rPr lang="en-US" dirty="0" smtClean="0"/>
                        <a:t>Standards</a:t>
                      </a:r>
                      <a:endParaRPr lang="en-US" dirty="0"/>
                    </a:p>
                  </a:txBody>
                  <a:tcPr/>
                </a:tc>
                <a:tc>
                  <a:txBody>
                    <a:bodyPr/>
                    <a:lstStyle/>
                    <a:p>
                      <a:r>
                        <a:rPr lang="en-US" dirty="0" smtClean="0"/>
                        <a:t>Texts</a:t>
                      </a:r>
                      <a:endParaRPr lang="en-US" dirty="0"/>
                    </a:p>
                  </a:txBody>
                  <a:tcPr/>
                </a:tc>
              </a:tr>
              <a:tr h="2583363">
                <a:tc>
                  <a:txBody>
                    <a:bodyPr/>
                    <a:lstStyle/>
                    <a:p>
                      <a:r>
                        <a:rPr lang="en-US" dirty="0" smtClean="0"/>
                        <a:t>1</a:t>
                      </a:r>
                      <a:endParaRPr lang="en-US" dirty="0"/>
                    </a:p>
                  </a:txBody>
                  <a:tcPr/>
                </a:tc>
                <a:tc>
                  <a:txBody>
                    <a:bodyPr/>
                    <a:lstStyle/>
                    <a:p>
                      <a:r>
                        <a:rPr lang="en-US" sz="1400" dirty="0" smtClean="0"/>
                        <a:t>RL.3.4 Determine the meaning of words and phrases as they are used in a text, distinguishing literal from </a:t>
                      </a:r>
                      <a:r>
                        <a:rPr lang="en-US" sz="1400" dirty="0" err="1" smtClean="0"/>
                        <a:t>nonliteral</a:t>
                      </a:r>
                      <a:r>
                        <a:rPr lang="en-US" sz="1400" dirty="0" smtClean="0"/>
                        <a:t> language</a:t>
                      </a:r>
                    </a:p>
                    <a:p>
                      <a:r>
                        <a:rPr lang="en-US" sz="1400" dirty="0" smtClean="0"/>
                        <a:t>RL.3.7 Explain how specific aspects of a text’s illustrations contribute to what is conveyed by the words in a story (e.g., create mood, emphasize aspects of a character or setting)</a:t>
                      </a:r>
                    </a:p>
                    <a:p>
                      <a:r>
                        <a:rPr lang="en-US" sz="1400" dirty="0" smtClean="0"/>
                        <a:t>RI.3.4 Determine the meaning of general academic and domain-specific words and phrases in a text relevant to a grade 3 topic or subject area</a:t>
                      </a:r>
                      <a:endParaRPr lang="en-US" dirty="0" smtClean="0"/>
                    </a:p>
                    <a:p>
                      <a:endParaRPr lang="en-US" dirty="0"/>
                    </a:p>
                  </a:txBody>
                  <a:tcPr/>
                </a:tc>
                <a:tc>
                  <a:txBody>
                    <a:bodyPr/>
                    <a:lstStyle/>
                    <a:p>
                      <a:endParaRPr lang="en-US" dirty="0"/>
                    </a:p>
                  </a:txBody>
                  <a:tcPr/>
                </a:tc>
              </a:tr>
            </a:tbl>
          </a:graphicData>
        </a:graphic>
      </p:graphicFrame>
      <p:pic>
        <p:nvPicPr>
          <p:cNvPr id="7" name="Picture 8" descr="http://images.betterworldbooks.com/059/The-Orphan-of-Ellis-Island-9780590482462.jpg"/>
          <p:cNvPicPr>
            <a:picLocks noChangeAspect="1" noChangeArrowheads="1"/>
          </p:cNvPicPr>
          <p:nvPr/>
        </p:nvPicPr>
        <p:blipFill>
          <a:blip r:embed="rId5" cstate="print"/>
          <a:srcRect/>
          <a:stretch>
            <a:fillRect/>
          </a:stretch>
        </p:blipFill>
        <p:spPr bwMode="auto">
          <a:xfrm>
            <a:off x="4495800" y="685800"/>
            <a:ext cx="794004" cy="1150730"/>
          </a:xfrm>
          <a:prstGeom prst="rect">
            <a:avLst/>
          </a:prstGeom>
          <a:noFill/>
          <a:ln>
            <a:solidFill>
              <a:schemeClr val="accent1"/>
            </a:solidFill>
          </a:ln>
        </p:spPr>
      </p:pic>
      <p:pic>
        <p:nvPicPr>
          <p:cNvPr id="8" name="Picture 6" descr="http://media-cache-ak0.pinimg.com/736x/1b/8f/7d/1b8f7df1ee10a737b7dc23bc59de28e5.jpg"/>
          <p:cNvPicPr>
            <a:picLocks noChangeAspect="1" noChangeArrowheads="1"/>
          </p:cNvPicPr>
          <p:nvPr/>
        </p:nvPicPr>
        <p:blipFill>
          <a:blip r:embed="rId6" cstate="print"/>
          <a:srcRect/>
          <a:stretch>
            <a:fillRect/>
          </a:stretch>
        </p:blipFill>
        <p:spPr bwMode="auto">
          <a:xfrm>
            <a:off x="4495800" y="2057400"/>
            <a:ext cx="914400" cy="1178351"/>
          </a:xfrm>
          <a:prstGeom prst="rect">
            <a:avLst/>
          </a:prstGeom>
          <a:noFill/>
          <a:ln>
            <a:solidFill>
              <a:schemeClr val="accent1"/>
            </a:solidFill>
          </a:ln>
        </p:spPr>
      </p:pic>
      <p:pic>
        <p:nvPicPr>
          <p:cNvPr id="9" name="Picture 4" descr="http://images.amazon.com/images/P/0590441515.jpg"/>
          <p:cNvPicPr>
            <a:picLocks noChangeAspect="1" noChangeArrowheads="1"/>
          </p:cNvPicPr>
          <p:nvPr/>
        </p:nvPicPr>
        <p:blipFill>
          <a:blip r:embed="rId7" cstate="print"/>
          <a:srcRect/>
          <a:stretch>
            <a:fillRect/>
          </a:stretch>
        </p:blipFill>
        <p:spPr bwMode="auto">
          <a:xfrm>
            <a:off x="5562600" y="1143000"/>
            <a:ext cx="1219200" cy="1621277"/>
          </a:xfrm>
          <a:prstGeom prst="rect">
            <a:avLst/>
          </a:prstGeom>
          <a:noFill/>
          <a:ln>
            <a:solidFill>
              <a:schemeClr val="accent1"/>
            </a:solidFill>
          </a:ln>
        </p:spPr>
      </p:pic>
      <p:pic>
        <p:nvPicPr>
          <p:cNvPr id="12" name="~PP2613.WAV">
            <a:hlinkClick r:id="" action="ppaction://media"/>
          </p:cNvPr>
          <p:cNvPicPr>
            <a:picLocks noRot="1" noChangeAspect="1"/>
          </p:cNvPicPr>
          <p:nvPr>
            <a:wavAudioFile r:embed="rId1" name="~PP2613.WAV"/>
          </p:nvPr>
        </p:nvPicPr>
        <p:blipFill>
          <a:blip r:embed="rId8" cstate="print"/>
          <a:stretch>
            <a:fillRect/>
          </a:stretch>
        </p:blipFill>
        <p:spPr>
          <a:xfrm>
            <a:off x="8696325" y="6410325"/>
            <a:ext cx="304800" cy="304800"/>
          </a:xfrm>
          <a:prstGeom prst="rect">
            <a:avLst/>
          </a:prstGeom>
        </p:spPr>
      </p:pic>
    </p:spTree>
  </p:cSld>
  <p:clrMapOvr>
    <a:masterClrMapping/>
  </p:clrMapOvr>
  <p:transition advTm="398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TotalTime>
  <Words>1107</Words>
  <Application>Microsoft Office PowerPoint</Application>
  <PresentationFormat>On-screen Show (4:3)</PresentationFormat>
  <Paragraphs>136</Paragraphs>
  <Slides>18</Slides>
  <Notes>10</Notes>
  <HiddenSlides>0</HiddenSlides>
  <MMClips>18</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RPS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dc:creator>
  <cp:lastModifiedBy>st</cp:lastModifiedBy>
  <cp:revision>81</cp:revision>
  <dcterms:created xsi:type="dcterms:W3CDTF">2014-09-19T19:39:37Z</dcterms:created>
  <dcterms:modified xsi:type="dcterms:W3CDTF">2014-12-11T16:45:52Z</dcterms:modified>
</cp:coreProperties>
</file>