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28C25-9E2B-4ACC-A056-A3D7DB4180E2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8D8D5-4AD4-4E70-B5F0-2420F4EA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Day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 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 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jR9YNTRxc3GTKM&amp;tbnid=UV-ztjsyuN1gBM:&amp;ved=0CAUQjRw&amp;url=http://reelisticexpectations.blogspot.com/2010/08/how-fluorescent-lights-almost-ruined-my.html&amp;ei=XscQU9H7Isj22QXo5YDYAQ&amp;bvm=bv.62286460,d.b2I&amp;psig=AFQjCNE1m4BqRjuiRRmsM4gIr5bsB4guqw&amp;ust=1393694919707432" TargetMode="External"/><Relationship Id="rId3" Type="http://schemas.openxmlformats.org/officeDocument/2006/relationships/hyperlink" Target="http://www.google.com/url?sa=i&amp;rct=j&amp;q=&amp;esrc=s&amp;frm=1&amp;source=images&amp;cd=&amp;cad=rja&amp;docid=8n0HPRCWF3PzpM&amp;tbnid=3FF8WVcvfnCIVM:&amp;ved=0CAUQjRw&amp;url=http://www.flamesofwar.com/?tabid=53&amp;art_id=696&amp;ei=rhUFU_PAMYeekQeUkIDQBA&amp;bvm=bv.61535280,d.aWc&amp;psig=AFQjCNF3Yz6jACnNSAGd9iIqTzrjcx1YuQ&amp;ust=1392928554820939" TargetMode="External"/><Relationship Id="rId7" Type="http://schemas.openxmlformats.org/officeDocument/2006/relationships/hyperlink" Target="https://www.google.com/url?sa=i&amp;rct=j&amp;q=&amp;esrc=s&amp;frm=1&amp;source=images&amp;cd=&amp;cad=rja&amp;docid=OcdiAP26-EdfOM&amp;tbnid=6WXxh3h8rX3M4M:&amp;ved=0CAUQjRw&amp;url=https://shattershield.wordpress.com/category/fluorescent-light-bulbs/&amp;ei=zMYQU5bcIqqi2QWY_ICAAQ&amp;bvm=bv.62286460,d.b2I&amp;psig=AFQjCNGeGFUm9ESdRanpfGHhbB8WVERaqw&amp;ust=139369476866723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Wx8huqa6kmpPdM&amp;tbnid=FewcbO5x8A4W_M:&amp;ved=0CAUQjRw&amp;url=http://en.wikipedia.org/wiki/Fluorescent_lamp&amp;ei=uMYQU_uRH-jk2QW58ID4Dg&amp;bvm=bv.62286460,d.b2I&amp;psig=AFQjCNGeGFUm9ESdRanpfGHhbB8WVERaqw&amp;ust=1393694768667237" TargetMode="External"/><Relationship Id="rId5" Type="http://schemas.openxmlformats.org/officeDocument/2006/relationships/hyperlink" Target="http://www.google.com/url?sa=i&amp;rct=j&amp;q=&amp;esrc=s&amp;frm=1&amp;source=images&amp;cd=&amp;cad=rja&amp;docid=VSLi9Y5uf41HNM&amp;tbnid=7MQFsksSJx6EeM:&amp;ved=0CAUQjRw&amp;url=http://fineartamerica.com/featured/getting-acquainted-richard-de-wolfe.html&amp;ei=RroQU47YF8ey2gXorICYAg&amp;bvm=bv.61965928,d.b2I&amp;psig=AFQjCNEpr65ymMjJMvn4LySENgs84xxY-A&amp;ust=1393691584055726" TargetMode="External"/><Relationship Id="rId4" Type="http://schemas.openxmlformats.org/officeDocument/2006/relationships/hyperlink" Target="http://www.google.com/url?sa=i&amp;rct=j&amp;q=&amp;esrc=s&amp;frm=1&amp;source=images&amp;cd=&amp;cad=rja&amp;docid=lkJBWZ3x6OOjCM&amp;tbnid=4nWo0PFAEGSqgM:&amp;ved=0CAUQjRw&amp;url=http://en.wikipedia.org/wiki/Cossacks&amp;ei=txUFU57TK8TrkAeil4HIBA&amp;bvm=bv.61535280,d.aWc&amp;psig=AFQjCNF3Yz6jACnNSAGd9iIqTzrjcx1YuQ&amp;ust=1392928554820939" TargetMode="Externa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8n0HPRCWF3PzpM&amp;tbnid=3FF8WVcvfnCIVM:&amp;ved=0CAUQjRw&amp;url=http://www.flamesofwar.com/?tabid=53&amp;art_id=696&amp;ei=rhUFU_PAMYeekQeUkIDQBA&amp;bvm=bv.61535280,d.aWc&amp;psig=AFQjCNF3Yz6jACnNSAGd9iIqTzrjcx1YuQ&amp;ust=1392928554820939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-HgYkn7ImPwH3M&amp;tbnid=ckq_MJpCFltAYM:&amp;ved=0CAUQjRw&amp;url=http://eswalls.com/wedding-aisle-decorated-wallpapers-download/&amp;ei=b8cQU6C-Mcaw2QXx6IGYCg&amp;bvm=bv.62286460,d.b2I&amp;psig=AFQjCNFjSOaSS-n5kuCRGluS39INHSoV-w&amp;ust=1393694957880479" TargetMode="External"/><Relationship Id="rId5" Type="http://schemas.openxmlformats.org/officeDocument/2006/relationships/hyperlink" Target="http://www.google.com/url?sa=i&amp;rct=j&amp;q=&amp;esrc=s&amp;frm=1&amp;source=images&amp;cd=&amp;cad=rja&amp;docid=VSLi9Y5uf41HNM&amp;tbnid=7MQFsksSJx6EeM:&amp;ved=0CAUQjRw&amp;url=http://fineartamerica.com/featured/getting-acquainted-richard-de-wolfe.html&amp;ei=RroQU47YF8ey2gXorICYAg&amp;bvm=bv.61965928,d.b2I&amp;psig=AFQjCNEpr65ymMjJMvn4LySENgs84xxY-A&amp;ust=1393691584055726" TargetMode="External"/><Relationship Id="rId4" Type="http://schemas.openxmlformats.org/officeDocument/2006/relationships/hyperlink" Target="http://www.google.com/url?sa=i&amp;rct=j&amp;q=&amp;esrc=s&amp;frm=1&amp;source=images&amp;cd=&amp;cad=rja&amp;docid=lkJBWZ3x6OOjCM&amp;tbnid=4nWo0PFAEGSqgM:&amp;ved=0CAUQjRw&amp;url=http://en.wikipedia.org/wiki/Cossacks&amp;ei=txUFU57TK8TrkAeil4HIBA&amp;bvm=bv.61535280,d.aWc&amp;psig=AFQjCNF3Yz6jACnNSAGd9iIqTzrjcx1YuQ&amp;ust=139292855482093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752600"/>
          </a:xfrm>
        </p:spPr>
        <p:txBody>
          <a:bodyPr>
            <a:noAutofit/>
          </a:bodyPr>
          <a:lstStyle/>
          <a:p>
            <a:r>
              <a:rPr lang="en-US" u="sng" dirty="0" err="1" smtClean="0">
                <a:latin typeface="Comic Sans MS" pitchFamily="66" charset="0"/>
              </a:rPr>
              <a:t>Frindle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Day 3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Chapters 5 &amp; 6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7410" name="Picture 2" descr="http://blogs.slj.com/afuse8production/files/2012/05/frind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133600"/>
            <a:ext cx="2990850" cy="452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Comic Sans MS" pitchFamily="66" charset="0"/>
              </a:rPr>
              <a:t>Tell your partner about a new word you learned yesterday.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" name="Picture 2" descr="http://writingunderpressure.files.wordpress.com/2011/01/tal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4724" y="2810097"/>
            <a:ext cx="3654552" cy="2106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fluorescent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 very bright</a:t>
            </a:r>
          </a:p>
          <a:p>
            <a:endParaRPr lang="en-US" dirty="0" smtClean="0"/>
          </a:p>
        </p:txBody>
      </p:sp>
      <p:sp>
        <p:nvSpPr>
          <p:cNvPr id="47106" name="AutoShape 2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AutoShape 4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AutoShape 6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AutoShape 8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AutoShape 10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data:image/jpeg;base64,/9j/4AAQSkZJRgABAQAAAQABAAD/2wCEAAkGBxQSEhUUExQWFhUWGBsaGBcYGB4cIBocIBkYHBwcIh0cHCggGhslHBgbIjEhJSkrLi4uGh8zODMsNygtLiwBCgoKDg0OGxAQGywkICQsLCwsLDQsLDQsLCw0LCwsLCwsLCwvLCwsLCwsLDQsLCwsLCwsLCwsLCwsLCwsLCwsLP/AABEIAMIBAwMBIgACEQEDEQH/xAAbAAACAgMBAAAAAAAAAAAAAAAFBgMEAAECB//EAEQQAAIBAgQDBQUFBgQGAQUAAAECEQMhAAQSMQVBUQYiYXGBEzKRobFCUsHR8BQjM3KC4WKSorIHFSTC0vFTFkOj0+L/xAAZAQADAQEBAAAAAAAAAAAAAAABAgMABAX/xAAnEQACAgEDAwUBAAMAAAAAAAAAAQIRIQMSMRNBUQQiMmHwgUKhwf/aAAwDAQACEQMRAD8AJVMmT/8Aco/EgfG8Y5GWqRM0mI2K1N/isYJ5jhNhYDrgQ+UXp5+mOFSXg9XqT8klHK1dym9rMu3+bHTUKwF6b2PgZHI90m+If2MGAo3/AD/QxKco6yFLTMAAnqeU+WCnFmerJeDkUagYnRUg/wCBvjtv/bGnYoZ0uBzBRxHlI2/LHFOi5iHaSJsx+O/6nEn7RVED29+msE+XnjUg9WRoEreDB5Qfy2xGuZDfaWRtcGR8cW3OYEH2jQdvdPzE40XzBuDqHXQPyxqj5D1n4/2RHMAQDF9uoP5RiWm2oGLMD8D+IxXqZmrzCHxNMfljS13F9FKOvsx8LY21eTdZ+Cdam1iCeW1xuPqR642l5Iut5HTrH664gqExJp0b3/h/Pf542lYmwpUiSZ9357421eTdb6JnsQp2Nlb88YZBg+o6ePkcYWMAGlT8BpONOxn+COm5W3+bxxtv2brfRivB92CLf28juDiVtMTuNiP1zxFqneifCHb6zfHP7VNvYt6VG/8AWBtD1l4JlAECf5T+GN1eXL8P7YrnMASpp1AN/emPXROJg62JSoPJl/FMHabrIkk+vPof10xxVpAd5T3T8Aeh6eeNNmaQ3FaPHR8NscU8/TXb2nqqm3Qw1/rgUbqolCiIb4818/DxxCaLA2PlH4dfL4Ylo1EiQzjp+7kDw9/bzxw4SZBKn+Vo+EW9DgbWFasSdWkQxg9evocQ1FO0en4qevgcd1ainZkJ5++J8f4djjdGna70x4Fmt/oGDQepHyaSTebddh6jkf14Y7pN0M9R+t8dug0wtSmT/OP7YxMlI3UNvKuvwjVjbTdWPkjpE7H5fq/liWk/KduY/VscJl6nNBPXUl/TX8xjpKNSJKEeIIY7+B7wPXfGUWF6kfKCmQ4pp7tS464O0SriVMjCkaTRdW8gp+VreuN061SkQQHHiEb5iPzGKxm1ycupowlmI4ikMb9ngbwzjBchHRgx2OkwfywWBw285JQcXTKlTLgnGsWjjMDeAVxmZjxtjp8mkSeeM0MxmAcYmUqFhrsIxxpHazVbLAJqAjYL9MW6KgMCeekj1BxmYWVYdBivUqnQDzAWPSfxw6F5KdfLgMrU1FqRHgO9TF78gTgV/wAnOrUKWrUG1EkMCSQQYJgcxYc8FOIU/wBzKnSSD3v6xbxBi4wGp1wxCtqpuDyMhrbjmVv6Yaworjs1rqO706kFljTYRfULDpB+OJqnZ3RRIVaofUo1Kzzp9rcxMfwz05T1xwtSoHcF3toK7bHczFxv8Mc185VVSRUaQSLBfvKBy6Ngb3wM4mqXC3VHGuuHDAKS72B03gRMX/QxZOXqUlDPmKrEaojYERpI1A9TiSnn641fvSY0QGH3jHIjFjMZjMQqhgzFmknUBAUH79rhrz0wU3YrKp9oUOqtUYk39wCdIYEQk2JPwxMGOimgqMpcwXULqNp30+HzxVXitchbp9qRDGGUwRd/O+Jjm6raC3s+/G6zuCY38MFWBoIK1Rbe2ciDbTTEQVj7F7HFDItVD66lbUrSICiRDGJJF9jMRiQmtMAUtjEUgNo/PGqZrbmklutPa58vP1xrNQzOQoBgEnFFcyt4WTfbby6YurTkaqhPdnSAp2vc254iqUmIJIYmdgIGJq7BiivW4f3RYEneDzMGPl9cVM4yrBIFht1P4Db0B64vsohYueYGppsfDyxBk6KkVJMsQ0Sp7oFt4vhshQu5njj06ppikpv3YJ9ALYr/AP1A5YAUAWNgAZPyW98ScT4c71mqq9NYJ3aNjNrW9cW+E1iziShZQdelQS3iHUSQZE8wAYkYdNGaOclxSs1anRqU9IbV3pH2VY2gR9kek4vZjOMskACD90Hr1wMqVWptqAAYGVBvII0kHkDE78z54tJXeopLhVkCwANpsZifDfE5zdJ8DxirO6Gdq96dM2iFAvH5nE2RqvUaGAY6ZsAP1YjEegyItDT9MFeE09NU/wAu3mRicdR2NKKSIqapDFgABybfp8MC87mhSbT7LVsQYNwR4HDFFMnbaSbdL+Z3n1wIzveqTcDULei/nOLpkuQJU4qP/g/3fng9leGa0WpYKQDBmbicDauXIQHwb6j8sHsmJVSzCwECdrY27wZo1V4OgMEkSOpx1Sy60wZMybRJj474nqo1QTIAHM4F5+s+20Wsd7n9euGhl0JPgJUa+i43t+o+OJOGcaGmqzciTMj9DC61SpoHM22N/mMCXLiQQwBN+nyx0qMSDPTU4hTYAzuJxmPN6OaOkTr/AF64zG6UQDdvB1RbFqpnVNue+OafCuhseeKtbKAGC3rjgSrJ13Z1WrgetzjijS1IL8x/uM/TFJ6PenVPPBDJN767aEX4gtOH5NwR5+jpoRM+8P8AVOFbMUgxUHbVO9x3TcdDhqrqXy7HkGJ+UfjhbrLdfA/gfzGBYYlenmSncq3STDbR4z9k/I88SZnKFULDvLv5e6YI5Gx6g8juBI9OSf5L/H8sc5RXpz7OGQAd09CpJ0zYggHum3ljc5DwdFhqYc4T/d9cEzS1VKQnZXNvFqlvhbA9KS1NVSnuwUFNrgzzvz2PpM4JBj+00xyg/Wofhf6YyQJMkyhpoPcQkmZMG91MDzBP9WO8xxE6oUEXGkBAPh1ET8BiplqUxChirGxE84J//GD6jE1OkwIO5BjaTIW3y+E4SfJkkb/5i6kHW4HMbz12858sTZfijMwBqNEzJMGdo25QT44gCEd0LczB2Mz06flucdSQ0sqajG5sb8reX/vCBoo5vjNda7xUcDncFdhBA+zAO0dMR0eLZgL/ABWI6zvaDB5gT8RgbxmqDUcCJDGNPMHf0/vjn2pIgtYC0QL+Ph+WHDSDHDczVqkoXJt9pjyE85EXvbFzL00WQxVucqxvsLmNh+owM7P0y9Rhpk6CRt1VfoSLjBSmCDo10+7bewHSw5DDxFYE4ujItQnYNZiIva8Ryt8xjfB6kMzErBFmabkA90wCbk8uu2N8ZfMVPa0qeXqMrPq9qFYgiRMEiOotAubTJxvI5GpTpkMo1zYFlXn/AIm8vhgbdoU00U+KZxWrypEgbg3idz0nVy6Y12fzT1AFb/CJ52a2BTZdqdQ+0AXukASDMkGZEg2G+DfZukBHhB+BwdRLaGLyMa0hMnrf4T+Ax1k39o8rs6iCOmqD5WBxVrVTPr9QcVOzHEygddJLIzLbkmofRROIacLyNKTGlakCCJYWPjhS4hm63tWVVQAEgzBk776Z2jnyw30/ZvO5nnOFOugUkWEGLnexmCd78/DHSmSRTf8AaDINRVv9nV1PiB9k4YaWY0UFDyWsI+9teZJnc4E5gC3eUXveeb9JP2hgrw6girpVdYNwWFhYTv0M7dcLYWkXaRLUydKnmB+E6sA81m3QlfYsdQmxFptHnbBqoSEKhA5+6LCPHAXiOW1MpZ2pQukBTaL7z+vHGis5FnwRUM3UIhqLCLD3T/3z8AcVDmai1z9xlUmVZogCwgSAb7jnOLqZIg6lrFwPssNU/Bh9cVM6WGZUiQrIuqEJgRFwCSLg8zvzxWLTZKsF39sQ8h/lqf8A68Zjk16fJ0+f5Y1gfwFDjm6xVbYXalRqjEbAA/G/4fXFrM1i0C5m/kMbo0CRHMwPjOJ2dCVHFHIMxAVgCBckT0/Xri8MsKStJlmUyesDHFLJMrFthzPhiGvWGrTvM/7TjXaAQ5GoTQqg7mfkAcBhS7wJ+9HzGCWX7odOt7+KT+eB+ZNiR1U/61JwGMjgINcT9gg/EY7y4u8/cT5q64iJh/RsT5M/vHn7tP5FsK+BgflaAN5g+zGkg/qRcWODdSsoqopu4Cw17yJ/PxwBoVdJE7ikZ9Av5YM5tZzQ5H93OHTEkjmif3tRbEzIB2uqkfNG+OCYNMt/BSBtcz0HPnO3n1wIzLaM5rG5U28VYkfiPXBMUdDFQYWe6I5FrRy5xgSA0DKvHKcPT/Zl7pA988geh5fj1GIqvFkJ7uVT7omoxgXEQGsNoHWcDeICKjA9e7Y7zG3rbbntjvLZQklog6QZ5kzfyMwJ8DgNjKKorcQoo4JClDBgrUYzeCO8T9cR5fKCJPtGI3JdgD6AjnyxdqEaYUzDalPhe1rWOLDZZ6tB6lx7JqYMfaLHTHiYaY8FOCreAvBZ4J+87gULYKBe4gkSZkxBEz/bWhRDSJI1aVveLbDHPCHOswdBAG9omBvG8Ex8PAn6fC6VMkJLErEkzB/RwU0I8EnCuGBpZwI1WH62tHxxVzXBxV9o6nTDABbgQo3nee9y2xf4aAFZfdIY7nTJ/p3B3kzv0EDqsAFfSEMiCCC1z4nrgSQE2mAeLZBGGljJVZXrOmTf9bDFHhuUKEmdo+ZXlhiyuVqCWIBTTsSsExf03+WOszTdVsw3U6QRa49Lb4Zqwp0VRkahg6DbrAm7xuRa/wBMVMnw5qFU1GsC4Bi86hAPkGHzwdesFuTLFbRbcYoZ4l0ckEalsB1W6+k8sTSSeBtzaLOaqsGBUDSTYkEdB7pued9tsL+a4AK1QvNTvHYTb4HbBjLZ/UCx7xgWAiBFyXJ2mdsR1c0QoOnuR70kg7bBP9xjDW1wJkDngFNO9UEidihJjxk3+H0weyyU3Eq9TTJO2kXO4Lcr4q0qlpVWZjfTqJHncwesHEVXOGCtRivL2aFZ5Wmw6WHTG3NhJc/KKSKukDpBM9J92cCsxwt2GuWJP2mq/gBAsR88XqWXWoZGWcb955i20Rfbp6bY3Xy6n7RIE91e59SSPXfGTaDyAKmXqoCRU2O2oGflM/DEL8VdGkMGMRexI3vyB+WCtLLgSV1m9xK7+dp8xinxFQ29NUIvc97lyF58wcPuybamdDtBT+1vz7s/S2N4D+wJuIj1xmHuInTR6pVIANsZQpQQfCfX+w+uBdRKjGWNhyxBT4hoYKT4nEEM0Xc7XqFjY6fLFGjl29tTZrCSfSP74u/tzO2lFm3oPM444rS0quoyxJ25WxqD9Gqol2VTf2dMm3Lvg/EKRgFmxIIHh8oP0GGDI0gXJm4pqp8bOR/uOF7MOIaOU/SMFmidunfB2gsP9JxqkIaf8Cj4Mfzx3mt6Z2l/qpGLeU4PWcpFNo03JED3gdzA2wqV8Dtpci9Toknxam6+pMfXDFmGH7XEW9ol/UficXcv2NIYM9ZR3iYCk216omRy+vPBQ9naZqGp7RtRcNsORW2/RfniiRJzVi3naANTUZ7gJBBH323neRbfBGigKLqqEFV0i0+6Y+mn44q8azGXpvCmrUgkMwCkXJJUbXvy8sDxxpAun2dQibmQOQBtN+R9MI2reR9smsItVOD5ZGOrM6WP+HrMDaxNscfs1I1Vp0jVcOQkrEAxz5iAZJ8dsCf2/wBszK9OFZCG1G0AWm38pBFxjXAq1Sl30rqGUidYH2SeRkzci3WOQwu5B2MuPl8shqahUdhUedEwqs5Ks0Axa/O3pitle0dJ1GXfu0VllFPusSwMs+vnBMQCLja2K+YOZkPRLB5JDACAs3lbmDMRHzGCPEH1UEfNJTqkqD3aZDpPMd8lhe8QRO2KRlHyBxfgmyeaytNpQ1wXhJJQxIAJiPGTexFsGCqKYNZARcgzbxgC5iLeOEbLlWqaUDMIDoVEh1BEmwsykgERzB54OU6hIDAXJMkz5TGA40AZEyaMNQbXPOmJG8bEkjEdXh1JgXeQq2mecbaSoM7cvywCy7xubGZIOkjyg+Ywy5yqRQpmoWYx7Qz4zpH83uCPHDRViStAni3EXkrssWUdLWLeYubxtyjA2vnqlLvnSY2BJYE+ZsPQDFyu4ZlFvdIj/J/44FcTzWvUD/CWQi83ItO0+9MYN7gJUH6mf7iuDQggHSF1PcbQBvcYmOaUtpqE0XIBUOFUkf4dXvDy6YRalPuqTpNQiAxJ0gi+kwIKwykyZgtpgicB+I0GrEvcXVQG5WAPu797pOK9ODjZqaPT0yCEkqarX2UBQCBvBgW/HGLwxmMaswJPPQbmBFjb4RhXyLPTX91YLaCAYtIkMYWVgjd2F1+7gvwviyyjCrfXTJJ1A6TUGq2xUqdwLziM9Nxf0PWBpp9kaUQ9Vy1p06R5fZnrgLn6VLJEpScFwPtAybTAaSJ26Y7/AOHnEa1atmGcSttTGPekxz6Ezbptzr9t6QpZoVVqBS9MzKzB0stv5hIvt9GlwJFe6mwLkO0imsiPqfW4UsxiBIk6SxBUCTq+WHrtdWp5fJtURVJj92Z3YixmbjnhC7RZepSydGiETvhqzsNjN0k7khZG/wBMb7VUUbhWTRGZ6iGwgyNSsYJ+zFrHcDwkMooMlwybgdHOZoGrUOim41KsACCbQQZYQZk4kzHZepz0ek+vvb/jiTstxX/paKxBChTLRsSCQOWC9biQSxIPjq/tjnlJ2USaFo9lmFpHoT+WMwdbjo8P83/84zG3SNQbTKKdyT64BcTpUva6VAJtPhghnM8wXuqSTYRgSMg9yzLTn3mc3/yi/wAYw1oVIJpxSnSWBHpz8cQHNmuyd0kauQmJDch5YDVOKZSiO6rZmoJuT3PgDHzOB1TtrWFlNKkvSmPyIk4ZNLgPTkx8ymSq+0doCKQgGrnAabC897piN+E5ekv706iRcs2kHyUGfmceb5PtPmjVYrXqQASJNo8jbBjtBx+jmqo9gjFwqmoTMbXWCbaeoF7+ueEbY7yPWWzOWUqF9iD9kggx/VeDfrg+gB3N8eB50aGlCQen9sF+zHbL2NT98ZtE+Egz9fjjRbo09Hwz1niNGFJDlfGJwo5fjtWm5VzrHI7evlhkzVVa1IMjggiVZT4Wws8Q7O1gnthpYgSQN464pVkY45B2X49QdjS7upCR5gcx15TizVo0nIIIAJt8vzx5j2jT2VckAiQG6EE7x6zjWR7Q1aUAtqT/ABGfnvOIT9P3idkZYPWqnBQKR2IKgf6Y+sYFcNWHanADajc3IGlSN+UnbEvBe0KvTB1SpEeREE/XGs93M2hH21difIBbfFfjide1gzuyXuH5VqQYoJBkTz33tv8A2wE4lk3qgKhf2hYnTAAAAsSeXX6YbslnaZogCBAuMCkry7kWUgDVym8frxxJvaxlkU+A8OrZeoKtNwCsjRfvCWVgT9g26HdeuG6pnqLqfaVFJO4NNhUU7wSGFxtMR5jA5aOgwVhlYk9Dqi/rAvfaMD+KI1N9dK82C37xCs5UW5KjH0gTsax1G3TFnBPI09n8gjVmddL0aYXRzJc/eBHKJtvbxx12iqQAdQBnY8+YPzP9rSA4V2nXKjXUGqnUYIxW8QDDCfeAHlvhip8ay2ZUmlVRh4gj5MAcdaracsk9wqcSzRUKx0hhN1N9PISQAb+FsDOH5J8y4nla+0efP5+mHJUpKTCxBuwQD+mbafE79OuOi6EnRRBFu6FBm9zG1p+MYhKdYRaMbVsV+MZYUaYUsuqav2lW5pgC5IgeKm04CZZ6jOiVEIVe9JBh9oVCBDuTAWDBaBi/x/iROo05tqC96TuAAV9oOnNCNoOKXC1Z1qM9Moxcr3KYQk2lgFUfvFYyCOQq81t06UWoqwzXuSGfLVABYF2BgKL6y1xp5e1YwDVMinUBAswGBPFwBVDhwSx1LpmGMsZN9VQmCXgwrIxm+CeUWFDFf3kP7TkDpIFempjuUYioD9prC5xWz+SLrUAMt3WLEbzpFxsCzFHFPZQ7TeYqnn9+oDX7937Hp/AFpCgr0VhaxNY+bnUfhMemE7tVxB8rXyywCVWoQxjva2YQZ5ARbxO+L3YviDNkjTU95NYDEg+8dQ2tAL28AMSAnMUmXMKrAyEeAGUdQYMGQNuhxz6jSbslBZBXa3NF6KioL1EpuqjlEhvAKSBF5IMcjha4Ma+ZFSlrRadOk7hnWSFmAszYkGJ6YscU4e/tGy9EVGct3QY1PJ1AGLAKt5sPnhp7F9n3ylGr7UqalY01CqZACg/OWM+XjgJ9yjpKgJ2TbTScVacjVtaxi6jVbu29ScHPb0G+wfKJj4Yr5nI1tUoAE1sRYFu87Md/PqMTHJ19hUI9YPwuMc82mx0S+xo+A8IxmIn4dUn+Kf15HGYQ2ABxzha1CSWJqHmTgFwrgzM7e0BIXqTH98evVOzVFqbIdXeAlpvI5jphB4j2VdK5GXrGmoHeJJJJm1pxeOnOqsC1YsoZ3J6BAQev5DATNMDZ1VTyI/thgynC+IMWV6lFgosWE6vCQoYbbn54U83xJQ7LUpwykg+zaRIMWnGjpSRRaiZ3Rr3kEK0EQB72HDg/ZBq1WnXytYGg0ay1nRvtLAABg7Hx574DUuzVd6FKtRptUp1dRAUSRG2qPX4HF/jGUr5LJZSontKY1t7ZR3e+SYLRe2kgTyjFVEnOfCTCme7S5ZpoVKJNeixWk1XaVaBdYI2mCMC8vm6OZ1ipSpioD3hp+YO+A2V4jRObWrmS+mCSUgkkg7/qZjB7hHCKZepWpVxVp1JC92CIMiZ+1G4A3xo3yLJKOCSkxBgGJ6YI0s/V9xqtSAIHeO2IRlWDBVEk7frpjVbNItlX2rDdiSF/pA7xHiSJ6YLlQqjfAg9upGYWCSdA+rfhgCXBExB2YfQ+GHTtDk6VYmoyPSc/aRiy8olGv8CMKb8MqBoEsHOlCAe/eBHjNo3xSMk0PTRJw3ijUSYuNiDsR+fTD7Q7R06tKnVYGLqw5gGAf9QU+Qx5xXyb0nNOqCCpIaLxBg/PDR2V4TWqUqp9mVy+m7spiTaRcSNMseXcHUSs9NMO/wAjAnaCiiANDRAkSCel4iD0Mfny3aRQo7yD/AAzW6HuhWHjI/HCtlODAD3rbTe9+hM4PcP4GgInUwkTb5CTv8ccstOCKKQUynF1rHRTZWJnSrq0dYlkB8rjlgPxB2ap7NqoCghjpkxBJsSO6wIF+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+7KYgzI5kxYkWjE3BuIAamcqX9qW5GJVj/UDpK+Ku4+0Mc8X0ozI2XCxuLc+YB5eI/DAQ1SDqpl4W+kjYeY288PDJr7no+SrBiAjd5iEBMN+8T+Edv3zwGpGYRSk8xOqpQqY/hqTPfnuOGDoHnv1NIqhnnurSWML3CaxelMnv/u1AJBlTT02U6mAY0e6CJOsk97DDmnBBJ/h3BECO8FrBe73f/lXQmotNzjVT/fvopysfvP8AwIdk8xBeiIBabKIG0HSPuAq6gnkMbbOPTJUkAA3k9DbePqcDuz+ZNPMIWN2JS5+1uC0buzI9uQtzw5cVytIutQgQ6zHjGxA3/wDfhjk1lTYFSdArhbBs4jKO81J0B3juswvsDY3Hlzwc4HV7xaoFQx3Yt9ecYC1lIzFNkYqEVySBygKs+bMB4388S/8AO6alJIkwQsG/nhE2qA1ZJUq1VJ095STpEcrwOtvDHAqloILKeY0yPiYYeuM43xf2FXR3Qr95TfneLW5jfriFc0G78yOYA1Rt4THliUk0x1kuLTf7w/yn8DjMciqn3vnHyJxmFyAcV2wscQ4SzVnqqw0lLqRfUCYIM7EE2jfB1MwJicbzCx3h647rs5VgTUqMYPP6/DAXN9kKGYrgmU1sNemIN5JEizHqPhg3nH9m7K1rmP15YkpDYqbi4wclBh4FwNcqCtN2KGAFaIEbRaZi3jAx57/xXFY1YKxS0AqZsSPe8jtbyx6TwviIqiNmG4xvinDqdZQKiK+kyuoAweo6bY1IWMmpWzysdhKaoQ1QkNoZWAuBpMgnmCWHL7IxdyeSXLoaSEldRIndbC0jxk+uGbjNDSLcvl6dMK+cY8xfGbHTbLdGudFQk3svkC3e+Qj+rFbNtpJVJUAQxUkEnmLHYbW3j0x1T4ZWai5sA6ApLBSWDDTHQFgBJgX3wFHFfYalzNJ0bYKwIJ+IAjxGJThJ8FtNpckHEKrr751qSBfxPI9Zw75TgNGnSWmUDkQ3eA97S1h0jWY6EzM4SEzQq1EcEBVdTa4XvD4t0A649F4hmVDtEBhc+P6AGNB06Bq5Qj9o+HPmVCgTVLd1RaJIBLeAAwe4jw4JlqNNyJp6kWOYFLu8+oHxwTaotUFgSrERrTf1+8MAuK56tRMNFdSO6wW/IX0kEET/AHw0m930TWUc9n8irU6gdJBa3dB8/wBR5YL5fJInue0FttvqQIwNyfH0TutSWfSIjrefLBjKcWZoI0QeojyG8/EAY55XY5t11WieklvwMXJ6+mN1EEaYA8dxYbSdzH4Ys/tam2qmD0DQZ36jBTg+RWmprVYXmC5ED/EZsDyGDCNuhJSpANuB16gU01Cgx3mPs2gTHu97eNonryxR7XcHzFNUYElRZSlxTAEAGYu22qwF7gxLjmu0NBAXLyv3gJ/ufTADj/aejUpPSpK1VqiW7tgTYag0EHntG2OhbEKt98CbwXhwY+0qJ/09MsSQujWSAygDV3oLnlvad8LnHOMl2qaYdHfVzBRojUOazFwfhbDXxjK1a1GmlIUVUSqFkeWfnDlNCsTyFp54TOG9nc1m6pWnSZmBhjAAW8XYwB5eGLRakwPyzWTdKke0qtawUg/Jjitn8pRHuawfOfqTh9yP/CPMSPa5ikqnfSC58oIUes4Zsh/wxyNK7mpV8GaB8EAPzw9pCbzzXs9X00gg95H57EMwAmIkB2BuwFljDLl/4QYAtomGkAaUctAdoRAKVZrICYUjVhr47wPJpSmkiJot3IG8g8jqaDYmTMRF8KeVcKNbaWKyS0F50ELUANQKiKVLCY2TCOSeUdGm21kosCrTAZlIamFsCQUDBSb3KrNQ8qhiwx6BXoZmpQmmqGQGplWDSCJHvRbynfCHmFAuCWCvodjMOAVp3JANUmmy2UaZQXjf0/sdVLZSnquV1Kbg3DEfZEeEDaIwJwT5F1JNZQGpZet+w1xWVKdV3EzER3YPOYYnHnmdyaqJFYO1pCifn/bnj2vN1ABBEg2iJHw6YUuJ8Pp0z3KO/IchzjmPIY55+3g2nIXuJcUTMZJFZgK1KAZIHhCgb2ifLCxQzVRGOlrDqfz54dKtOs9hQTSLQ5MkeZJ+GKmc4YsQyUkneSb+UMDiXUXcqlQBPHcwLAt8B+eN4tP2cE92AOhLYzB3QNR66MuNN+m+O6V7HHfLFdK+loNpxfg5ORZ4yv7yorgHz8hH0wu5XP6GZT9kkb9PDyw6dqaUMjgAzIP4fjjzvNUGau4UTf4W52wxSOUNGWzZUh0N8HaHaJCO+CnzHywjKlUDrHQ4jfMONwRbocAzimOPFM3TdTBBJ+eFrI8PNWsKfInveA3JwOPEibKJOLvBc+1FqjbsaZIA5wQxHmQDjJDJdgb204rozr+zEKqLT08isAx4Xg+YwNocWsFao2j7pJgfIjA/PyXJJLAgQx5iBB+AGICunc+uNZ6S01VeA57OnUYaAS0gyARt1Yi3pJ8twar1gqqpVWZmJZyLwN7zNvEk2O+FzIPohnqTGyj6nFjP5sywkBYA1dQe98L/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+BnFeCot6Ttdl1e0nugn3pBm1pscTc8USTTZS41WBPcqMTMqjJC0z9okmQw6A9REARgzwfKK2UqVagdIOp2VZYrtA5i3MCYNoO0dHJUpCqGYie85BLRKltPu6Z91Qskrygkk+CcfFSoqFSACQqyDqMnvEgkQBA3Mlpm04McvJpcYAh41QVl0nUsgDQDppiZ1yR3n2MeG+H3hfEtSKoC2UHuGRzFvUHCr2o4eqE6ICvEmLa/aEj1ALegGCPB0ZXX2Y7hqFNUzKU6RX5vqPSQMNF08CTSkrGmA4uMRtl+QJEcsDeNZ56L0TKim7hXncbm3gRb4YLOYvIxW7IU0K3bagRRZ1YpAuRqHjuJAFunS+EnOUxqLBFJ1G3dYgijUmdQdliprEHTz64f+0me0IRIJf3YY33Md0E3i8TbUdgceb8UzC82BABHeCFgJHtGI1QCSNPdAlme22H0lyy0bpHGarSXUm5C6wASfdpKZhmYjfcqDzkY9X7NP7PLU9Vibm0RqJMQNonbHl3Z/LGtUUtBUPqIGxa7GeUAM3XZcer8Lr06tFHUd0i3xg/MY2pKntQs8rJaapM+GFzjlR2aFJBE+7cm39/DzwV4nnVo02czpUSY6euETh/F6lYl3ZwZIVUAspNyZMk7D+nxxyzlgbTh3LgyjQCQ9jeTv5QCfifXE1HKkbQQfvEg/QnbHGW4i111y0+6bn4gRttMYvLVc7r5Wg/WDjnZWyr7Fxb2aH+o/8AjjMWyfL/AE/ljMLg2Q/nK5piQ0eB54r0uIisA0QJg+BGAnHuKSsbR4/hgZ2a4gUSoTeHUwDeCCJj4DHap2yL06jY6cYyi1UDagrr7pm09DhOz2Rro5ZKTOX95ehHMHmMWuJ9oKRIufG8D4YzL9r0Qe60de9+OHtCqMksEScNzrC1DTPV0H/dizS7K1CJr11pn7o73xMj5TirW7cl5CaQPHf57YHDtENRd21ECIsf15+GBvXAdsmV+J8LVW7lUVDztpHxk3wPq5t6BVjRuTCvMifGDHocbyPHSjloHebcrIHP88W/2hM3W0sxZACz93ZVBY+A2t+ODuVjqLBCBQ1RGHcDEqR9kG8eIviNskGNirDrtinmcwajO4AAZiQB06fD6YxCYjbAs9VLFG8zlEQGak/4QAT8ZAHmcDDmDZRtyk6o8rXxfFLUf8AuTiCtl9R1RuQAPDkMMmTafYny3DiSWqalI5t+Bj8MEKOUpzFMqxPiP7HGIBUKh3jrvzHgMGslwem10qC1gQygz4jSeXXHPKTfJyv7LPBMmxUGJgnVqlh4fa+XzwxUyVHeIBJmQCflJjbpilw3Jd7R3zzLe74yGWAfSME9KAyRUHibgx49cTbJM6p5wKpaGbqd/DeJi3TGDMoyhmS55QCfAbbemJXfSvdX4AfnbA85uDvpANwYhvWbR4+OF5AcValGmoq6dKgg1BESNayIN4ImYiYANrYF+wFCtCELTaGVxzRxIIi+0ieUHF3tVmlXJ1OUkKJHvNGwHmZJ8MAOxPHaVUU8nm1kE6aNSYZbEBZ3gkwPT06o6TcF5FU6b8D4mWp5mH1aQF00kMCCDGuOZFiByjB7LUEpqqJAEHSN55n154Sc3wGtlyXpMHpAF1M7bAKI94n8MRZfilfTTVAZSpp7+5dgwG4i2NvrlGcNyw8DpxLKLVQpUWVP68/HEFBdFMJLEKI1TefU74mzLGADvp7zAfHbCrX4/pU32BNxfeALDSvrO2NOSQsIuQtcWrNTquHEuSdHf3uJYDuhktqOmIC6YYMRirwjKNmaoRSxVdyJBEWUbiCNyCu8bxg9lsvSrN7XMmZkBYJJjr0EiwEAfS8maWmvs8qAg2mZO53ny59PDFY6nt4yPLwg3wrgCUyrAAQpUACw8vn8cEMplFo0lRYAUR08z6m+B3BOKMx9lVtVGx++PzwVrZct7xt0wlEm33AHaNfaBaZJC3diByXYdLk4TuEcSbTpkFR9nUAepsBJvO84cO11ULQcSANvCLTMGcefUeHE96mVIPNSPHqPr1GITS7nRD4jJkbSPZEhjuQBHnF5xdy9Nl2vJmSJjw2wnmvWpEDST4gi3j7uCWW4uwmGYD7rKzX/AJpgYk4vsNQ0KJHLGYAntB4N8F/PGYANrAWaz1Wp4A+v1GJeHZBnlQgYH7Rj/wAjgwFYjub9NH0G5xKlNyAG1KIvsDPlaw8cPuwNYPfs8E991FtgrSPgfxGB/wDypWsG1joJ+lycMKUkRo/dkkfbjUR6CPnjf7UimUQGNyhsPhE4KbYOAUvZxtgsKQL6YPlc/rwxJ/8ATQG432D8/mPhgvS4yWgBYJ3mfgLXxMvEZB1Dl0I9P0MbILAS9nAoiWLE9Tp8LC8evwx3T4eUYkBQNJVrtDAqVPMk2O8GMFaFYSOYN9AG/rH03xbauqzCE/ykMD4STA+GDbWQbmeTo4Ris2HxHPFliu7H0xR7SUQKzJJDqYn05wbYDtnai7NI5GBjv6N5RWPrMe5DDmc5IgCAPT1OLvZ7hr5okoQVU95+SkjkJljHkPHCYtUuwDSZPXx+GPTOy2TppQUDX32kjTaAYEWufXnietHZH7MvUuTpB7KcBoII7zRvq0mfAwMXG4dRgmB5CAf8uOKVMNYbD7RiY/pIjyx1UyhZrR/MT+DAgfDHA39ky3kcjQB1pvFwT/2/2x0tNSZFUMR93f8A3bDwxVzGap0xBqKCNlkfmJwLqcbe6ooUzbUIHjeZJ8sNli0Xs1xSnTtV0r/MYkRI94ST4eIvgM3aKmW7heownuqDHmTABj19cDuN5GtXILojkAn7U+N7QPC+FzM5RwCvsit7jvGR5m2OjTjCrYGn5DPbLtDSqOAltIPc+6xEHw9ec4T1eWBU3J5G48umCmWyIMOUW32SCR63F8W1p+0I7lIQCO4oB/Qjn/fHRviuBVCj0bsBxxtK5apUNSpBA93SgUd1QRc2F/8A2cOFbhqsVqPYqQ0A7kbT1wodmuzP7LQetVn2jKdIMAqDztsx/UTGG+jV9pRRiSJW/wCvTE+eSUsZRrMZiBqmx936YU81kEQhgBLyribDUDcDylbbT54u8d4wtIaj7ohQOp/QwjHtBVYy8C4aADy/9R5Yk3bKRi6K/bGo1Mj2Tsq+7AJ6yYPXAbs3xApmAS7d6QYO5gxPr88GeLsP2YVHBIaq3wM3uLXE4WaOWKHUoke8Gtyv6G0Y6a9tAiz23iFD2lNMxROlgNXiRa3pBwSyma9vRDA32YDkeYwD7JZwVcmqnVKzPM3kj5GPQ4p8B4x7H9o1IQocMVFyqksJt/T8cQ3WjbWa7cORS0gG5vE8vIHCPRSpTG0Nb3lO3gZ/AYb+22bPskqqCknZ4sDtM7TGE3LZ9vdOkydhB+AifgcRaZ0Q4LaVn1XuOpsT8QbeBxaPEYUhkDHyG/lOKaUyslHa5uCB9GJj1xJSzppkFoHL+IAfkCMI1YxOKYa5NJSfs9P9eMxa9sTeVv1IPzBAPwxmEthC9Ok5sXgeQA+E4kp8KUGzgmNyZEeINvhjuhmACBvFh+oxBnOICkZAUmd5G/qfwwy5yTd9iaslOmDq2O8NYzsYZrixvtbFLTSmFmN4JIv4Dn6YlTixIJEsW+7qGnfpHU88dUc433EUc/dB5SxHIny/CLJafli+44yuWYMdCqBzuSfmBAxcXhrlpLkDoI+Hu29ScVW4jVWYhl6AieW9hHxxyc9M3IPKBIBjnF/ribpcMOWS5+nSSzQxm2onfx3t6WxRy9Ndk7oNiQ5gHwAjVvtbE5zo0gM2/gR6DUd/QY5pV6YkqCWFyZP5wNt8GPgDVIRe2Vs63sxYsOfPYgg9SBgfxvhiUnMyoLEBhcA9COnP49L8167VczTYHUxqKSSNzqBPoPlix2pzhFVxHdJOoG4Nz8x4Y9NdjnBFDIkVQvdtBkHlOPXOFuP2el34AprYCRMXv5+OPLOCU/a1kkQdgAOth9d8eoLkvZoABJnmAIHhIjbzxy+rd0iuki1SowusObx92J5bAR8cdpVqAMGETs8EiLePnzxBl8ookWCx5k/G48hGO3qaRpBJI5gEx4Xa3xxxlSnTy8sGZgQDvbV6WsPjzwTy/sraRLcgRH1+uB75lE70BWG8uJPhAlifjiSlnZUjYb2W9+R3+mAw0T5pdR0n3jfkT4eQ8sBczTQFQUAJkQVa56xEek4nqZ9kkz1Alh9BEeoOKtXMAgsWibGDJJ+BOGWDURvkUYggqIg/wyPmZt02wydiOzSio1d4IWNK8i28mQJjl54B0KzML+z0GxLC/wBMOfDKZp5RBTZbliSekkCPgMV05ZyJqLFIJ54e0dUJ94kAehJPoAcScTqooFKQLWE8gI/HCV2azGridnZwFa5MiYOowLKJAAGLXaNWTMvXJlUQaANy0R8Jv54o5e0moe6gJ2liuRFSCn2SLeBuPO/jhYfIlSJHvTsQR59Y+GCOXbUZamSOhg+nK/piPN1YDQraiO6N/K98Tg3dFmkkVe1ea1BEiygbGxJUGPQ8sLCTNjI/W4wR7V5jUaYAh9MPEAHpIHMDmRitw3L2DSS0/wDoRB3sceg1tic8T1nguVZMiGQhHq94sdwoMRaLQPngT2arLrroZZTSqTe50gMDItPdxe7UALSSkr9+lS9myjnYWMeInA7/AIfUj7aq0TppsecSRAWT59ccPct/jZx2n4kDRXQKgRtIVXMkaV38j49DhZIgSVN+U7+cb4Odrs2RVFp7v2SBc74D5OoCGMEef5QBgZqx1R0moAQbfdK8ul4tjeYYGzFbcmTp6/jjldTD3QAdu9+ERiRKLXk9LA2+XPCMdENKoIHeA8o/8sZi+iW91D46/wC+MwLBgY+IbHyGKVUSVB2/vjMZhVwBG6bEFoP6tjfEjERbv8rYzGYwVwdt7uN0xjMZhHwE3nlBAkYjrqFWppAEodrcsbxmDD5IEuGJuRH79P5/wOJ+1KDUthuf+3GsZj1VycZe7OoNSWHvrh3rn6jGYzHD6n5ovp8MGZe6mb2O9+eA6OWbvEmDzvyxrGYC+Qy+JdRiKQIMGPxxVyhnf9bY3jMDt/RixmahCWJF+vjiLh9QmZJPmcZjMM+BUGX3X9c8MOdP/Sj9csZjMJDkWXYTexLH9sPk3+w4Ldq2Ohr8x9MZjMOw/wCQoZNiXE3t+Jw0cMUexJgTqF/TGYzF9L5/wnqfE8vzl6zzfvn64buzKg5imCBGoW9cZjMN6g2nwH+1wuTzlvocddgz+5rnn3P+7GYzHKikuBT7WH/qz6/jjiqe58MZjMP2QTpTz52x3kmPtHE2xvGY0uWaPBarOZNzjMZjMSHP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0013" y="-1698625"/>
            <a:ext cx="4714875" cy="3543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2" name="AutoShape 2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4" name="AutoShape 4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6" name="AutoShape 6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8" name="AutoShape 8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0" name="AutoShape 10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2" name="AutoShape 12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6574" name="Picture 14" descr="http://4.bp.blogspot.com/_TBHTg3gbJWw/TGBLeL2ggYI/AAAAAAAAANs/1RBSowZss3M/s1600/fluorescent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28800" y="2514600"/>
            <a:ext cx="4714875" cy="32861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aisle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passage where people walk through</a:t>
            </a:r>
          </a:p>
          <a:p>
            <a:endParaRPr lang="en-US" dirty="0" smtClean="0"/>
          </a:p>
        </p:txBody>
      </p:sp>
      <p:sp>
        <p:nvSpPr>
          <p:cNvPr id="47106" name="AutoShape 2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AutoShape 4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AutoShape 6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AutoShape 8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AutoShape 10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data:image/jpeg;base64,/9j/4AAQSkZJRgABAQAAAQABAAD/2wCEAAkGBxQSEhUUExQWFhUWGBsaGBcYGB4cIBocIBkYHBwcIh0cHCggGhslHBgbIjEhJSkrLi4uGh8zODMsNygtLiwBCgoKDg0OGxAQGywkICQsLCwsLDQsLDQsLCw0LCwsLCwsLCwvLCwsLCwsLDQsLCwsLCwsLCwsLCwsLCwsLCwsLP/AABEIAMIBAwMBIgACEQEDEQH/xAAbAAACAgMBAAAAAAAAAAAAAAAFBgMEAAECB//EAEQQAAIBAgQDBQUFBgQGAQUAAAECEQMhAAQSMQVBUQYiYXGBEzKRobFCUsHR8BQjM3KC4WKSorIHFSTC0vFTFkOj0+L/xAAZAQADAQEBAAAAAAAAAAAAAAABAgMABAX/xAAnEQACAgEDAwUBAAMAAAAAAAAAAQIRIQMSMRNBUQQiMmHwgUKhwf/aAAwDAQACEQMRAD8AJVMmT/8Aco/EgfG8Y5GWqRM0mI2K1N/isYJ5jhNhYDrgQ+UXp5+mOFSXg9XqT8klHK1dym9rMu3+bHTUKwF6b2PgZHI90m+If2MGAo3/AD/QxKco6yFLTMAAnqeU+WCnFmerJeDkUagYnRUg/wCBvjtv/bGnYoZ0uBzBRxHlI2/LHFOi5iHaSJsx+O/6nEn7RVED29+msE+XnjUg9WRoEreDB5Qfy2xGuZDfaWRtcGR8cW3OYEH2jQdvdPzE40XzBuDqHXQPyxqj5D1n4/2RHMAQDF9uoP5RiWm2oGLMD8D+IxXqZmrzCHxNMfljS13F9FKOvsx8LY21eTdZ+Cdam1iCeW1xuPqR642l5Iut5HTrH664gqExJp0b3/h/Pf542lYmwpUiSZ9357421eTdb6JnsQp2Nlb88YZBg+o6ePkcYWMAGlT8BpONOxn+COm5W3+bxxtv2brfRivB92CLf28juDiVtMTuNiP1zxFqneifCHb6zfHP7VNvYt6VG/8AWBtD1l4JlAECf5T+GN1eXL8P7YrnMASpp1AN/emPXROJg62JSoPJl/FMHabrIkk+vPof10xxVpAd5T3T8Aeh6eeNNmaQ3FaPHR8NscU8/TXb2nqqm3Qw1/rgUbqolCiIb4818/DxxCaLA2PlH4dfL4Ylo1EiQzjp+7kDw9/bzxw4SZBKn+Vo+EW9DgbWFasSdWkQxg9evocQ1FO0en4qevgcd1ainZkJ5++J8f4djjdGna70x4Fmt/oGDQepHyaSTebddh6jkf14Y7pN0M9R+t8dug0wtSmT/OP7YxMlI3UNvKuvwjVjbTdWPkjpE7H5fq/liWk/KduY/VscJl6nNBPXUl/TX8xjpKNSJKEeIIY7+B7wPXfGUWF6kfKCmQ4pp7tS464O0SriVMjCkaTRdW8gp+VreuN061SkQQHHiEb5iPzGKxm1ycupowlmI4ikMb9ngbwzjBchHRgx2OkwfywWBw285JQcXTKlTLgnGsWjjMDeAVxmZjxtjp8mkSeeM0MxmAcYmUqFhrsIxxpHazVbLAJqAjYL9MW6KgMCeekj1BxmYWVYdBivUqnQDzAWPSfxw6F5KdfLgMrU1FqRHgO9TF78gTgV/wAnOrUKWrUG1EkMCSQQYJgcxYc8FOIU/wBzKnSSD3v6xbxBi4wGp1wxCtqpuDyMhrbjmVv6Yaworjs1rqO706kFljTYRfULDpB+OJqnZ3RRIVaofUo1Kzzp9rcxMfwz05T1xwtSoHcF3toK7bHczFxv8Mc185VVSRUaQSLBfvKBy6Ngb3wM4mqXC3VHGuuHDAKS72B03gRMX/QxZOXqUlDPmKrEaojYERpI1A9TiSnn641fvSY0QGH3jHIjFjMZjMQqhgzFmknUBAUH79rhrz0wU3YrKp9oUOqtUYk39wCdIYEQk2JPwxMGOimgqMpcwXULqNp30+HzxVXitchbp9qRDGGUwRd/O+Jjm6raC3s+/G6zuCY38MFWBoIK1Rbe2ciDbTTEQVj7F7HFDItVD66lbUrSICiRDGJJF9jMRiQmtMAUtjEUgNo/PGqZrbmklutPa58vP1xrNQzOQoBgEnFFcyt4WTfbby6YurTkaqhPdnSAp2vc254iqUmIJIYmdgIGJq7BiivW4f3RYEneDzMGPl9cVM4yrBIFht1P4Db0B64vsohYueYGppsfDyxBk6KkVJMsQ0Sp7oFt4vhshQu5njj06ppikpv3YJ9ALYr/AP1A5YAUAWNgAZPyW98ScT4c71mqq9NYJ3aNjNrW9cW+E1iziShZQdelQS3iHUSQZE8wAYkYdNGaOclxSs1anRqU9IbV3pH2VY2gR9kek4vZjOMskACD90Hr1wMqVWptqAAYGVBvII0kHkDE78z54tJXeopLhVkCwANpsZifDfE5zdJ8DxirO6Gdq96dM2iFAvH5nE2RqvUaGAY6ZsAP1YjEegyItDT9MFeE09NU/wAu3mRicdR2NKKSIqapDFgABybfp8MC87mhSbT7LVsQYNwR4HDFFMnbaSbdL+Z3n1wIzveqTcDULei/nOLpkuQJU4qP/g/3fng9leGa0WpYKQDBmbicDauXIQHwb6j8sHsmJVSzCwECdrY27wZo1V4OgMEkSOpx1Sy60wZMybRJj474nqo1QTIAHM4F5+s+20Wsd7n9euGhl0JPgJUa+i43t+o+OJOGcaGmqzciTMj9DC61SpoHM22N/mMCXLiQQwBN+nyx0qMSDPTU4hTYAzuJxmPN6OaOkTr/AF64zG6UQDdvB1RbFqpnVNue+OafCuhseeKtbKAGC3rjgSrJ13Z1WrgetzjijS1IL8x/uM/TFJ6PenVPPBDJN767aEX4gtOH5NwR5+jpoRM+8P8AVOFbMUgxUHbVO9x3TcdDhqrqXy7HkGJ+UfjhbrLdfA/gfzGBYYlenmSncq3STDbR4z9k/I88SZnKFULDvLv5e6YI5Gx6g8juBI9OSf5L/H8sc5RXpz7OGQAd09CpJ0zYggHum3ljc5DwdFhqYc4T/d9cEzS1VKQnZXNvFqlvhbA9KS1NVSnuwUFNrgzzvz2PpM4JBj+00xyg/Wofhf6YyQJMkyhpoPcQkmZMG91MDzBP9WO8xxE6oUEXGkBAPh1ET8BiplqUxChirGxE84J//GD6jE1OkwIO5BjaTIW3y+E4SfJkkb/5i6kHW4HMbz12858sTZfijMwBqNEzJMGdo25QT44gCEd0LczB2Mz06flucdSQ0sqajG5sb8reX/vCBoo5vjNda7xUcDncFdhBA+zAO0dMR0eLZgL/ABWI6zvaDB5gT8RgbxmqDUcCJDGNPMHf0/vjn2pIgtYC0QL+Ph+WHDSDHDczVqkoXJt9pjyE85EXvbFzL00WQxVucqxvsLmNh+owM7P0y9Rhpk6CRt1VfoSLjBSmCDo10+7bewHSw5DDxFYE4ujItQnYNZiIva8Ryt8xjfB6kMzErBFmabkA90wCbk8uu2N8ZfMVPa0qeXqMrPq9qFYgiRMEiOotAubTJxvI5GpTpkMo1zYFlXn/AIm8vhgbdoU00U+KZxWrypEgbg3idz0nVy6Y12fzT1AFb/CJ52a2BTZdqdQ+0AXukASDMkGZEg2G+DfZukBHhB+BwdRLaGLyMa0hMnrf4T+Ax1k39o8rs6iCOmqD5WBxVrVTPr9QcVOzHEygddJLIzLbkmofRROIacLyNKTGlakCCJYWPjhS4hm63tWVVQAEgzBk776Z2jnyw30/ZvO5nnOFOugUkWEGLnexmCd78/DHSmSRTf8AaDINRVv9nV1PiB9k4YaWY0UFDyWsI+9teZJnc4E5gC3eUXveeb9JP2hgrw6girpVdYNwWFhYTv0M7dcLYWkXaRLUydKnmB+E6sA81m3QlfYsdQmxFptHnbBqoSEKhA5+6LCPHAXiOW1MpZ2pQukBTaL7z+vHGis5FnwRUM3UIhqLCLD3T/3z8AcVDmai1z9xlUmVZogCwgSAb7jnOLqZIg6lrFwPssNU/Bh9cVM6WGZUiQrIuqEJgRFwCSLg8zvzxWLTZKsF39sQ8h/lqf8A68Zjk16fJ0+f5Y1gfwFDjm6xVbYXalRqjEbAA/G/4fXFrM1i0C5m/kMbo0CRHMwPjOJ2dCVHFHIMxAVgCBckT0/Xri8MsKStJlmUyesDHFLJMrFthzPhiGvWGrTvM/7TjXaAQ5GoTQqg7mfkAcBhS7wJ+9HzGCWX7odOt7+KT+eB+ZNiR1U/61JwGMjgINcT9gg/EY7y4u8/cT5q64iJh/RsT5M/vHn7tP5FsK+BgflaAN5g+zGkg/qRcWODdSsoqopu4Cw17yJ/PxwBoVdJE7ikZ9Av5YM5tZzQ5H93OHTEkjmif3tRbEzIB2uqkfNG+OCYNMt/BSBtcz0HPnO3n1wIzLaM5rG5U28VYkfiPXBMUdDFQYWe6I5FrRy5xgSA0DKvHKcPT/Zl7pA988geh5fj1GIqvFkJ7uVT7omoxgXEQGsNoHWcDeICKjA9e7Y7zG3rbbntjvLZQklog6QZ5kzfyMwJ8DgNjKKorcQoo4JClDBgrUYzeCO8T9cR5fKCJPtGI3JdgD6AjnyxdqEaYUzDalPhe1rWOLDZZ6tB6lx7JqYMfaLHTHiYaY8FOCreAvBZ4J+87gULYKBe4gkSZkxBEz/bWhRDSJI1aVveLbDHPCHOswdBAG9omBvG8Ex8PAn6fC6VMkJLErEkzB/RwU0I8EnCuGBpZwI1WH62tHxxVzXBxV9o6nTDABbgQo3nee9y2xf4aAFZfdIY7nTJ/p3B3kzv0EDqsAFfSEMiCCC1z4nrgSQE2mAeLZBGGljJVZXrOmTf9bDFHhuUKEmdo+ZXlhiyuVqCWIBTTsSsExf03+WOszTdVsw3U6QRa49Lb4Zqwp0VRkahg6DbrAm7xuRa/wBMVMnw5qFU1GsC4Bi86hAPkGHzwdesFuTLFbRbcYoZ4l0ckEalsB1W6+k8sTSSeBtzaLOaqsGBUDSTYkEdB7pued9tsL+a4AK1QvNTvHYTb4HbBjLZ/UCx7xgWAiBFyXJ2mdsR1c0QoOnuR70kg7bBP9xjDW1wJkDngFNO9UEidihJjxk3+H0weyyU3Eq9TTJO2kXO4Lcr4q0qlpVWZjfTqJHncwesHEVXOGCtRivL2aFZ5Wmw6WHTG3NhJc/KKSKukDpBM9J92cCsxwt2GuWJP2mq/gBAsR88XqWXWoZGWcb955i20Rfbp6bY3Xy6n7RIE91e59SSPXfGTaDyAKmXqoCRU2O2oGflM/DEL8VdGkMGMRexI3vyB+WCtLLgSV1m9xK7+dp8xinxFQ29NUIvc97lyF58wcPuybamdDtBT+1vz7s/S2N4D+wJuIj1xmHuInTR6pVIANsZQpQQfCfX+w+uBdRKjGWNhyxBT4hoYKT4nEEM0Xc7XqFjY6fLFGjl29tTZrCSfSP74u/tzO2lFm3oPM444rS0quoyxJ25WxqD9Gqol2VTf2dMm3Lvg/EKRgFmxIIHh8oP0GGDI0gXJm4pqp8bOR/uOF7MOIaOU/SMFmidunfB2gsP9JxqkIaf8Cj4Mfzx3mt6Z2l/qpGLeU4PWcpFNo03JED3gdzA2wqV8Dtpci9Toknxam6+pMfXDFmGH7XEW9ol/UficXcv2NIYM9ZR3iYCk216omRy+vPBQ9naZqGp7RtRcNsORW2/RfniiRJzVi3naANTUZ7gJBBH323neRbfBGigKLqqEFV0i0+6Y+mn44q8azGXpvCmrUgkMwCkXJJUbXvy8sDxxpAun2dQibmQOQBtN+R9MI2reR9smsItVOD5ZGOrM6WP+HrMDaxNscfs1I1Vp0jVcOQkrEAxz5iAZJ8dsCf2/wBszK9OFZCG1G0AWm38pBFxjXAq1Sl30rqGUidYH2SeRkzci3WOQwu5B2MuPl8shqahUdhUedEwqs5Ks0Axa/O3pitle0dJ1GXfu0VllFPusSwMs+vnBMQCLja2K+YOZkPRLB5JDACAs3lbmDMRHzGCPEH1UEfNJTqkqD3aZDpPMd8lhe8QRO2KRlHyBxfgmyeaytNpQ1wXhJJQxIAJiPGTexFsGCqKYNZARcgzbxgC5iLeOEbLlWqaUDMIDoVEh1BEmwsykgERzB54OU6hIDAXJMkz5TGA40AZEyaMNQbXPOmJG8bEkjEdXh1JgXeQq2mecbaSoM7cvywCy7xubGZIOkjyg+Ywy5yqRQpmoWYx7Qz4zpH83uCPHDRViStAni3EXkrssWUdLWLeYubxtyjA2vnqlLvnSY2BJYE+ZsPQDFyu4ZlFvdIj/J/44FcTzWvUD/CWQi83ItO0+9MYN7gJUH6mf7iuDQggHSF1PcbQBvcYmOaUtpqE0XIBUOFUkf4dXvDy6YRalPuqTpNQiAxJ0gi+kwIKwykyZgtpgicB+I0GrEvcXVQG5WAPu797pOK9ODjZqaPT0yCEkqarX2UBQCBvBgW/HGLwxmMaswJPPQbmBFjb4RhXyLPTX91YLaCAYtIkMYWVgjd2F1+7gvwviyyjCrfXTJJ1A6TUGq2xUqdwLziM9Nxf0PWBpp9kaUQ9Vy1p06R5fZnrgLn6VLJEpScFwPtAybTAaSJ26Y7/AOHnEa1atmGcSttTGPekxz6Ezbptzr9t6QpZoVVqBS9MzKzB0stv5hIvt9GlwJFe6mwLkO0imsiPqfW4UsxiBIk6SxBUCTq+WHrtdWp5fJtURVJj92Z3YixmbjnhC7RZepSydGiETvhqzsNjN0k7khZG/wBMb7VUUbhWTRGZ6iGwgyNSsYJ+zFrHcDwkMooMlwybgdHOZoGrUOim41KsACCbQQZYQZk4kzHZepz0ek+vvb/jiTstxX/paKxBChTLRsSCQOWC9biQSxIPjq/tjnlJ2USaFo9lmFpHoT+WMwdbjo8P83/84zG3SNQbTKKdyT64BcTpUva6VAJtPhghnM8wXuqSTYRgSMg9yzLTn3mc3/yi/wAYw1oVIJpxSnSWBHpz8cQHNmuyd0kauQmJDch5YDVOKZSiO6rZmoJuT3PgDHzOB1TtrWFlNKkvSmPyIk4ZNLgPTkx8ymSq+0doCKQgGrnAabC897piN+E5ekv706iRcs2kHyUGfmceb5PtPmjVYrXqQASJNo8jbBjtBx+jmqo9gjFwqmoTMbXWCbaeoF7+ueEbY7yPWWzOWUqF9iD9kggx/VeDfrg+gB3N8eB50aGlCQen9sF+zHbL2NT98ZtE+Egz9fjjRbo09Hwz1niNGFJDlfGJwo5fjtWm5VzrHI7evlhkzVVa1IMjggiVZT4Wws8Q7O1gnthpYgSQN464pVkY45B2X49QdjS7upCR5gcx15TizVo0nIIIAJt8vzx5j2jT2VckAiQG6EE7x6zjWR7Q1aUAtqT/ABGfnvOIT9P3idkZYPWqnBQKR2IKgf6Y+sYFcNWHanADajc3IGlSN+UnbEvBe0KvTB1SpEeREE/XGs93M2hH21difIBbfFfjide1gzuyXuH5VqQYoJBkTz33tv8A2wE4lk3qgKhf2hYnTAAAAsSeXX6YbslnaZogCBAuMCkry7kWUgDVym8frxxJvaxlkU+A8OrZeoKtNwCsjRfvCWVgT9g26HdeuG6pnqLqfaVFJO4NNhUU7wSGFxtMR5jA5aOgwVhlYk9Dqi/rAvfaMD+KI1N9dK82C37xCs5UW5KjH0gTsax1G3TFnBPI09n8gjVmddL0aYXRzJc/eBHKJtvbxx12iqQAdQBnY8+YPzP9rSA4V2nXKjXUGqnUYIxW8QDDCfeAHlvhip8ay2ZUmlVRh4gj5MAcdaracsk9wqcSzRUKx0hhN1N9PISQAb+FsDOH5J8y4nla+0efP5+mHJUpKTCxBuwQD+mbafE79OuOi6EnRRBFu6FBm9zG1p+MYhKdYRaMbVsV+MZYUaYUsuqav2lW5pgC5IgeKm04CZZ6jOiVEIVe9JBh9oVCBDuTAWDBaBi/x/iROo05tqC96TuAAV9oOnNCNoOKXC1Z1qM9Moxcr3KYQk2lgFUfvFYyCOQq81t06UWoqwzXuSGfLVABYF2BgKL6y1xp5e1YwDVMinUBAswGBPFwBVDhwSx1LpmGMsZN9VQmCXgwrIxm+CeUWFDFf3kP7TkDpIFempjuUYioD9prC5xWz+SLrUAMt3WLEbzpFxsCzFHFPZQ7TeYqnn9+oDX7937Hp/AFpCgr0VhaxNY+bnUfhMemE7tVxB8rXyywCVWoQxjva2YQZ5ARbxO+L3YviDNkjTU95NYDEg+8dQ2tAL28AMSAnMUmXMKrAyEeAGUdQYMGQNuhxz6jSbslBZBXa3NF6KioL1EpuqjlEhvAKSBF5IMcjha4Ma+ZFSlrRadOk7hnWSFmAszYkGJ6YscU4e/tGy9EVGct3QY1PJ1AGLAKt5sPnhp7F9n3ylGr7UqalY01CqZACg/OWM+XjgJ9yjpKgJ2TbTScVacjVtaxi6jVbu29ScHPb0G+wfKJj4Yr5nI1tUoAE1sRYFu87Md/PqMTHJ19hUI9YPwuMc82mx0S+xo+A8IxmIn4dUn+Kf15HGYQ2ABxzha1CSWJqHmTgFwrgzM7e0BIXqTH98evVOzVFqbIdXeAlpvI5jphB4j2VdK5GXrGmoHeJJJJm1pxeOnOqsC1YsoZ3J6BAQev5DATNMDZ1VTyI/thgynC+IMWV6lFgosWE6vCQoYbbn54U83xJQ7LUpwykg+zaRIMWnGjpSRRaiZ3Rr3kEK0EQB72HDg/ZBq1WnXytYGg0ay1nRvtLAABg7Hx574DUuzVd6FKtRptUp1dRAUSRG2qPX4HF/jGUr5LJZSontKY1t7ZR3e+SYLRe2kgTyjFVEnOfCTCme7S5ZpoVKJNeixWk1XaVaBdYI2mCMC8vm6OZ1ipSpioD3hp+YO+A2V4jRObWrmS+mCSUgkkg7/qZjB7hHCKZepWpVxVp1JC92CIMiZ+1G4A3xo3yLJKOCSkxBgGJ6YI0s/V9xqtSAIHeO2IRlWDBVEk7frpjVbNItlX2rDdiSF/pA7xHiSJ6YLlQqjfAg9upGYWCSdA+rfhgCXBExB2YfQ+GHTtDk6VYmoyPSc/aRiy8olGv8CMKb8MqBoEsHOlCAe/eBHjNo3xSMk0PTRJw3ijUSYuNiDsR+fTD7Q7R06tKnVYGLqw5gGAf9QU+Qx5xXyb0nNOqCCpIaLxBg/PDR2V4TWqUqp9mVy+m7spiTaRcSNMseXcHUSs9NMO/wAjAnaCiiANDRAkSCel4iD0Mfny3aRQo7yD/AAzW6HuhWHjI/HCtlODAD3rbTe9+hM4PcP4GgInUwkTb5CTv8ccstOCKKQUynF1rHRTZWJnSrq0dYlkB8rjlgPxB2ap7NqoCghjpkxBJsSO6wIF+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+7KYgzI5kxYkWjE3BuIAamcqX9qW5GJVj/UDpK+Ku4+0Mc8X0ozI2XCxuLc+YB5eI/DAQ1SDqpl4W+kjYeY288PDJr7no+SrBiAjd5iEBMN+8T+Edv3zwGpGYRSk8xOqpQqY/hqTPfnuOGDoHnv1NIqhnnurSWML3CaxelMnv/u1AJBlTT02U6mAY0e6CJOsk97DDmnBBJ/h3BECO8FrBe73f/lXQmotNzjVT/fvopysfvP8AwIdk8xBeiIBabKIG0HSPuAq6gnkMbbOPTJUkAA3k9DbePqcDuz+ZNPMIWN2JS5+1uC0buzI9uQtzw5cVytIutQgQ6zHjGxA3/wDfhjk1lTYFSdArhbBs4jKO81J0B3juswvsDY3Hlzwc4HV7xaoFQx3Yt9ecYC1lIzFNkYqEVySBygKs+bMB4388S/8AO6alJIkwQsG/nhE2qA1ZJUq1VJ095STpEcrwOtvDHAqloILKeY0yPiYYeuM43xf2FXR3Qr95TfneLW5jfriFc0G78yOYA1Rt4THliUk0x1kuLTf7w/yn8DjMciqn3vnHyJxmFyAcV2wscQ4SzVnqqw0lLqRfUCYIM7EE2jfB1MwJicbzCx3h647rs5VgTUqMYPP6/DAXN9kKGYrgmU1sNemIN5JEizHqPhg3nH9m7K1rmP15YkpDYqbi4wclBh4FwNcqCtN2KGAFaIEbRaZi3jAx57/xXFY1YKxS0AqZsSPe8jtbyx6TwviIqiNmG4xvinDqdZQKiK+kyuoAweo6bY1IWMmpWzysdhKaoQ1QkNoZWAuBpMgnmCWHL7IxdyeSXLoaSEldRIndbC0jxk+uGbjNDSLcvl6dMK+cY8xfGbHTbLdGudFQk3svkC3e+Qj+rFbNtpJVJUAQxUkEnmLHYbW3j0x1T4ZWai5sA6ApLBSWDDTHQFgBJgX3wFHFfYalzNJ0bYKwIJ+IAjxGJThJ8FtNpckHEKrr751qSBfxPI9Zw75TgNGnSWmUDkQ3eA97S1h0jWY6EzM4SEzQq1EcEBVdTa4XvD4t0A649F4hmVDtEBhc+P6AGNB06Bq5Qj9o+HPmVCgTVLd1RaJIBLeAAwe4jw4JlqNNyJp6kWOYFLu8+oHxwTaotUFgSrERrTf1+8MAuK56tRMNFdSO6wW/IX0kEET/AHw0m930TWUc9n8irU6gdJBa3dB8/wBR5YL5fJInue0FttvqQIwNyfH0TutSWfSIjrefLBjKcWZoI0QeojyG8/EAY55XY5t11WieklvwMXJ6+mN1EEaYA8dxYbSdzH4Ys/tam2qmD0DQZ36jBTg+RWmprVYXmC5ED/EZsDyGDCNuhJSpANuB16gU01Cgx3mPs2gTHu97eNonryxR7XcHzFNUYElRZSlxTAEAGYu22qwF7gxLjmu0NBAXLyv3gJ/ufTADj/aejUpPSpK1VqiW7tgTYag0EHntG2OhbEKt98CbwXhwY+0qJ/09MsSQujWSAygDV3oLnlvad8LnHOMl2qaYdHfVzBRojUOazFwfhbDXxjK1a1GmlIUVUSqFkeWfnDlNCsTyFp54TOG9nc1m6pWnSZmBhjAAW8XYwB5eGLRakwPyzWTdKke0qtawUg/Jjitn8pRHuawfOfqTh9yP/CPMSPa5ikqnfSC58oIUes4Zsh/wxyNK7mpV8GaB8EAPzw9pCbzzXs9X00gg95H57EMwAmIkB2BuwFljDLl/4QYAtomGkAaUctAdoRAKVZrICYUjVhr47wPJpSmkiJot3IG8g8jqaDYmTMRF8KeVcKNbaWKyS0F50ELUANQKiKVLCY2TCOSeUdGm21kosCrTAZlIamFsCQUDBSb3KrNQ8qhiwx6BXoZmpQmmqGQGplWDSCJHvRbynfCHmFAuCWCvodjMOAVp3JANUmmy2UaZQXjf0/sdVLZSnquV1Kbg3DEfZEeEDaIwJwT5F1JNZQGpZet+w1xWVKdV3EzER3YPOYYnHnmdyaqJFYO1pCifn/bnj2vN1ABBEg2iJHw6YUuJ8Pp0z3KO/IchzjmPIY55+3g2nIXuJcUTMZJFZgK1KAZIHhCgb2ifLCxQzVRGOlrDqfz54dKtOs9hQTSLQ5MkeZJ+GKmc4YsQyUkneSb+UMDiXUXcqlQBPHcwLAt8B+eN4tP2cE92AOhLYzB3QNR66MuNN+m+O6V7HHfLFdK+loNpxfg5ORZ4yv7yorgHz8hH0wu5XP6GZT9kkb9PDyw6dqaUMjgAzIP4fjjzvNUGau4UTf4W52wxSOUNGWzZUh0N8HaHaJCO+CnzHywjKlUDrHQ4jfMONwRbocAzimOPFM3TdTBBJ+eFrI8PNWsKfInveA3JwOPEibKJOLvBc+1FqjbsaZIA5wQxHmQDjJDJdgb204rozr+zEKqLT08isAx4Xg+YwNocWsFao2j7pJgfIjA/PyXJJLAgQx5iBB+AGICunc+uNZ6S01VeA57OnUYaAS0gyARt1Yi3pJ8twar1gqqpVWZmJZyLwN7zNvEk2O+FzIPohnqTGyj6nFjP5sywkBYA1dQe98L/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+BnFeCot6Ttdl1e0nugn3pBm1pscTc8USTTZS41WBPcqMTMqjJC0z9okmQw6A9REARgzwfKK2UqVagdIOp2VZYrtA5i3MCYNoO0dHJUpCqGYie85BLRKltPu6Z91Qskrygkk+CcfFSoqFSACQqyDqMnvEgkQBA3Mlpm04McvJpcYAh41QVl0nUsgDQDppiZ1yR3n2MeG+H3hfEtSKoC2UHuGRzFvUHCr2o4eqE6ICvEmLa/aEj1ALegGCPB0ZXX2Y7hqFNUzKU6RX5vqPSQMNF08CTSkrGmA4uMRtl+QJEcsDeNZ56L0TKim7hXncbm3gRb4YLOYvIxW7IU0K3bagRRZ1YpAuRqHjuJAFunS+EnOUxqLBFJ1G3dYgijUmdQdliprEHTz64f+0me0IRIJf3YY33Md0E3i8TbUdgceb8UzC82BABHeCFgJHtGI1QCSNPdAlme22H0lyy0bpHGarSXUm5C6wASfdpKZhmYjfcqDzkY9X7NP7PLU9Vibm0RqJMQNonbHl3Z/LGtUUtBUPqIGxa7GeUAM3XZcer8Lr06tFHUd0i3xg/MY2pKntQs8rJaapM+GFzjlR2aFJBE+7cm39/DzwV4nnVo02czpUSY6euETh/F6lYl3ZwZIVUAspNyZMk7D+nxxyzlgbTh3LgyjQCQ9jeTv5QCfifXE1HKkbQQfvEg/QnbHGW4i111y0+6bn4gRttMYvLVc7r5Wg/WDjnZWyr7Fxb2aH+o/8AjjMWyfL/AE/ljMLg2Q/nK5piQ0eB54r0uIisA0QJg+BGAnHuKSsbR4/hgZ2a4gUSoTeHUwDeCCJj4DHap2yL06jY6cYyi1UDagrr7pm09DhOz2Rro5ZKTOX95ehHMHmMWuJ9oKRIufG8D4YzL9r0Qe60de9+OHtCqMksEScNzrC1DTPV0H/dizS7K1CJr11pn7o73xMj5TirW7cl5CaQPHf57YHDtENRd21ECIsf15+GBvXAdsmV+J8LVW7lUVDztpHxk3wPq5t6BVjRuTCvMifGDHocbyPHSjloHebcrIHP88W/2hM3W0sxZACz93ZVBY+A2t+ODuVjqLBCBQ1RGHcDEqR9kG8eIviNskGNirDrtinmcwajO4AAZiQB06fD6YxCYjbAs9VLFG8zlEQGak/4QAT8ZAHmcDDmDZRtyk6o8rXxfFLUf8AuTiCtl9R1RuQAPDkMMmTafYny3DiSWqalI5t+Bj8MEKOUpzFMqxPiP7HGIBUKh3jrvzHgMGslwem10qC1gQygz4jSeXXHPKTfJyv7LPBMmxUGJgnVqlh4fa+XzwxUyVHeIBJmQCflJjbpilw3Jd7R3zzLe74yGWAfSME9KAyRUHibgx49cTbJM6p5wKpaGbqd/DeJi3TGDMoyhmS55QCfAbbemJXfSvdX4AfnbA85uDvpANwYhvWbR4+OF5AcValGmoq6dKgg1BESNayIN4ImYiYANrYF+wFCtCELTaGVxzRxIIi+0ieUHF3tVmlXJ1OUkKJHvNGwHmZJ8MAOxPHaVUU8nm1kE6aNSYZbEBZ3gkwPT06o6TcF5FU6b8D4mWp5mH1aQF00kMCCDGuOZFiByjB7LUEpqqJAEHSN55n154Sc3wGtlyXpMHpAF1M7bAKI94n8MRZfilfTTVAZSpp7+5dgwG4i2NvrlGcNyw8DpxLKLVQpUWVP68/HEFBdFMJLEKI1TefU74mzLGADvp7zAfHbCrX4/pU32BNxfeALDSvrO2NOSQsIuQtcWrNTquHEuSdHf3uJYDuhktqOmIC6YYMRirwjKNmaoRSxVdyJBEWUbiCNyCu8bxg9lsvSrN7XMmZkBYJJjr0EiwEAfS8maWmvs8qAg2mZO53ny59PDFY6nt4yPLwg3wrgCUyrAAQpUACw8vn8cEMplFo0lRYAUR08z6m+B3BOKMx9lVtVGx++PzwVrZct7xt0wlEm33AHaNfaBaZJC3diByXYdLk4TuEcSbTpkFR9nUAepsBJvO84cO11ULQcSANvCLTMGcefUeHE96mVIPNSPHqPr1GITS7nRD4jJkbSPZEhjuQBHnF5xdy9Nl2vJmSJjw2wnmvWpEDST4gi3j7uCWW4uwmGYD7rKzX/AJpgYk4vsNQ0KJHLGYAntB4N8F/PGYANrAWaz1Wp4A+v1GJeHZBnlQgYH7Rj/wAjgwFYjub9NH0G5xKlNyAG1KIvsDPlaw8cPuwNYPfs8E991FtgrSPgfxGB/wDypWsG1joJ+lycMKUkRo/dkkfbjUR6CPnjf7UimUQGNyhsPhE4KbYOAUvZxtgsKQL6YPlc/rwxJ/8ATQG432D8/mPhgvS4yWgBYJ3mfgLXxMvEZB1Dl0I9P0MbILAS9nAoiWLE9Tp8LC8evwx3T4eUYkBQNJVrtDAqVPMk2O8GMFaFYSOYN9AG/rH03xbauqzCE/ykMD4STA+GDbWQbmeTo4Ris2HxHPFliu7H0xR7SUQKzJJDqYn05wbYDtnai7NI5GBjv6N5RWPrMe5DDmc5IgCAPT1OLvZ7hr5okoQVU95+SkjkJljHkPHCYtUuwDSZPXx+GPTOy2TppQUDX32kjTaAYEWufXnietHZH7MvUuTpB7KcBoII7zRvq0mfAwMXG4dRgmB5CAf8uOKVMNYbD7RiY/pIjyx1UyhZrR/MT+DAgfDHA39ky3kcjQB1pvFwT/2/2x0tNSZFUMR93f8A3bDwxVzGap0xBqKCNlkfmJwLqcbe6ooUzbUIHjeZJ8sNli0Xs1xSnTtV0r/MYkRI94ST4eIvgM3aKmW7heownuqDHmTABj19cDuN5GtXILojkAn7U+N7QPC+FzM5RwCvsit7jvGR5m2OjTjCrYGn5DPbLtDSqOAltIPc+6xEHw9ec4T1eWBU3J5G48umCmWyIMOUW32SCR63F8W1p+0I7lIQCO4oB/Qjn/fHRviuBVCj0bsBxxtK5apUNSpBA93SgUd1QRc2F/8A2cOFbhqsVqPYqQ0A7kbT1wodmuzP7LQetVn2jKdIMAqDztsx/UTGG+jV9pRRiSJW/wCvTE+eSUsZRrMZiBqmx936YU81kEQhgBLyribDUDcDylbbT54u8d4wtIaj7ohQOp/QwjHtBVYy8C4aADy/9R5Yk3bKRi6K/bGo1Mj2Tsq+7AJ6yYPXAbs3xApmAS7d6QYO5gxPr88GeLsP2YVHBIaq3wM3uLXE4WaOWKHUoke8Gtyv6G0Y6a9tAiz23iFD2lNMxROlgNXiRa3pBwSyma9vRDA32YDkeYwD7JZwVcmqnVKzPM3kj5GPQ4p8B4x7H9o1IQocMVFyqksJt/T8cQ3WjbWa7cORS0gG5vE8vIHCPRSpTG0Nb3lO3gZ/AYb+22bPskqqCknZ4sDtM7TGE3LZ9vdOkydhB+AifgcRaZ0Q4LaVn1XuOpsT8QbeBxaPEYUhkDHyG/lOKaUyslHa5uCB9GJj1xJSzppkFoHL+IAfkCMI1YxOKYa5NJSfs9P9eMxa9sTeVv1IPzBAPwxmEthC9Ok5sXgeQA+E4kp8KUGzgmNyZEeINvhjuhmACBvFh+oxBnOICkZAUmd5G/qfwwy5yTd9iaslOmDq2O8NYzsYZrixvtbFLTSmFmN4JIv4Dn6YlTixIJEsW+7qGnfpHU88dUc433EUc/dB5SxHIny/CLJafli+44yuWYMdCqBzuSfmBAxcXhrlpLkDoI+Hu29ScVW4jVWYhl6AieW9hHxxyc9M3IPKBIBjnF/ribpcMOWS5+nSSzQxm2onfx3t6WxRy9Ndk7oNiQ5gHwAjVvtbE5zo0gM2/gR6DUd/QY5pV6YkqCWFyZP5wNt8GPgDVIRe2Vs63sxYsOfPYgg9SBgfxvhiUnMyoLEBhcA9COnP49L8167VczTYHUxqKSSNzqBPoPlix2pzhFVxHdJOoG4Nz8x4Y9NdjnBFDIkVQvdtBkHlOPXOFuP2el34AprYCRMXv5+OPLOCU/a1kkQdgAOth9d8eoLkvZoABJnmAIHhIjbzxy+rd0iuki1SowusObx92J5bAR8cdpVqAMGETs8EiLePnzxBl8ookWCx5k/G48hGO3qaRpBJI5gEx4Xa3xxxlSnTy8sGZgQDvbV6WsPjzwTy/sraRLcgRH1+uB75lE70BWG8uJPhAlifjiSlnZUjYb2W9+R3+mAw0T5pdR0n3jfkT4eQ8sBczTQFQUAJkQVa56xEek4nqZ9kkz1Alh9BEeoOKtXMAgsWibGDJJ+BOGWDURvkUYggqIg/wyPmZt02wydiOzSio1d4IWNK8i28mQJjl54B0KzML+z0GxLC/wBMOfDKZp5RBTZbliSekkCPgMV05ZyJqLFIJ54e0dUJ94kAehJPoAcScTqooFKQLWE8gI/HCV2azGridnZwFa5MiYOowLKJAAGLXaNWTMvXJlUQaANy0R8Jv54o5e0moe6gJ2liuRFSCn2SLeBuPO/jhYfIlSJHvTsQR59Y+GCOXbUZamSOhg+nK/piPN1YDQraiO6N/K98Tg3dFmkkVe1ea1BEiygbGxJUGPQ8sLCTNjI/W4wR7V5jUaYAh9MPEAHpIHMDmRitw3L2DSS0/wDoRB3sceg1tic8T1nguVZMiGQhHq94sdwoMRaLQPngT2arLrroZZTSqTe50gMDItPdxe7UALSSkr9+lS9myjnYWMeInA7/AIfUj7aq0TppsecSRAWT59ccPct/jZx2n4kDRXQKgRtIVXMkaV38j49DhZIgSVN+U7+cb4Odrs2RVFp7v2SBc74D5OoCGMEef5QBgZqx1R0moAQbfdK8ul4tjeYYGzFbcmTp6/jjldTD3QAdu9+ERiRKLXk9LA2+XPCMdENKoIHeA8o/8sZi+iW91D46/wC+MwLBgY+IbHyGKVUSVB2/vjMZhVwBG6bEFoP6tjfEjERbv8rYzGYwVwdt7uN0xjMZhHwE3nlBAkYjrqFWppAEodrcsbxmDD5IEuGJuRH79P5/wOJ+1KDUthuf+3GsZj1VycZe7OoNSWHvrh3rn6jGYzHD6n5ovp8MGZe6mb2O9+eA6OWbvEmDzvyxrGYC+Qy+JdRiKQIMGPxxVyhnf9bY3jMDt/RixmahCWJF+vjiLh9QmZJPmcZjMM+BUGX3X9c8MOdP/Sj9csZjMJDkWXYTexLH9sPk3+w4Ldq2Ohr8x9MZjMOw/wCQoZNiXE3t+Jw0cMUexJgTqF/TGYzF9L5/wnqfE8vzl6zzfvn64buzKg5imCBGoW9cZjMN6g2nwH+1wuTzlvocddgz+5rnn3P+7GYzHKikuBT7WH/qz6/jjiqe58MZjMP2QTpTz52x3kmPtHE2xvGY0uWaPBarOZNzjMZjMSHP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0013" y="-1698625"/>
            <a:ext cx="4714875" cy="3543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4514" name="Picture 2" descr="http://eswalls.com/wp-content/uploads/2014/01/Wedding_aisle_decorated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28800" y="2971800"/>
            <a:ext cx="4714875" cy="355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/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Write a sentence to show you know what each of these words mean.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934200" cy="3429000"/>
          </a:xfrm>
        </p:spPr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The light was fluorescent because…</a:t>
            </a:r>
          </a:p>
          <a:p>
            <a:pPr>
              <a:buNone/>
            </a:pP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The aisle was narrow because…</a:t>
            </a:r>
          </a:p>
          <a:p>
            <a:endParaRPr lang="en-US" b="1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4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1447800"/>
            <a:ext cx="1581531" cy="1989347"/>
          </a:xfrm>
          <a:prstGeom prst="rect">
            <a:avLst/>
          </a:prstGeom>
          <a:noFill/>
        </p:spPr>
      </p:pic>
      <p:pic>
        <p:nvPicPr>
          <p:cNvPr id="5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4800600"/>
            <a:ext cx="996914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96</Words>
  <Application>Microsoft Office PowerPoint</Application>
  <PresentationFormat>On-screen Show (4:3)</PresentationFormat>
  <Paragraphs>29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Frindle Day 3 Chapters 5 &amp; 6</vt:lpstr>
      <vt:lpstr>Goal</vt:lpstr>
      <vt:lpstr> Tell your partner about a new word you learned yesterday. </vt:lpstr>
      <vt:lpstr>fluorescent</vt:lpstr>
      <vt:lpstr>aisle</vt:lpstr>
      <vt:lpstr> Write a sentence to show you know what each of these words mean. </vt:lpstr>
      <vt:lpstr>Goal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Day Immigrants</dc:title>
  <dc:creator>ST User</dc:creator>
  <cp:lastModifiedBy>st</cp:lastModifiedBy>
  <cp:revision>82</cp:revision>
  <dcterms:created xsi:type="dcterms:W3CDTF">2014-01-31T18:25:56Z</dcterms:created>
  <dcterms:modified xsi:type="dcterms:W3CDTF">2014-03-17T19:31:29Z</dcterms:modified>
</cp:coreProperties>
</file>