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70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8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24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quarter" idx="10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1"/>
          <p:cNvSpPr>
            <a:spLocks noGrp="1"/>
          </p:cNvSpPr>
          <p:nvPr>
            <p:ph type="subTitle" sz="quarter" idx="1"/>
          </p:nvPr>
        </p:nvSpPr>
        <p:spPr>
          <a:ln w="9525">
            <a:headEnd/>
            <a:tailEnd/>
          </a:ln>
        </p:spPr>
        <p:txBody>
          <a:bodyPr/>
          <a:lstStyle/>
          <a:p>
            <a:r>
              <a:rPr lang="en-US" smtClean="0"/>
              <a:t>A text talk</a:t>
            </a:r>
          </a:p>
        </p:txBody>
      </p:sp>
      <p:sp>
        <p:nvSpPr>
          <p:cNvPr id="3075" name="Title 2"/>
          <p:cNvSpPr>
            <a:spLocks noGrp="1"/>
          </p:cNvSpPr>
          <p:nvPr>
            <p:ph type="ctrTitle" sz="quarter"/>
          </p:nvPr>
        </p:nvSpPr>
        <p:spPr>
          <a:ln w="9525">
            <a:headEnd/>
            <a:tailEnd/>
          </a:ln>
        </p:spPr>
        <p:txBody>
          <a:bodyPr/>
          <a:lstStyle/>
          <a:p>
            <a:r>
              <a:rPr lang="en-US" smtClean="0"/>
              <a:t>The Preamble to the Constitution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the people of the United States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Preamble: An introduction that gives reasons for the parts that follow.</a:t>
            </a:r>
          </a:p>
          <a:p>
            <a:endParaRPr lang="en-US" dirty="0" smtClean="0"/>
          </a:p>
          <a:p>
            <a:r>
              <a:rPr lang="en-US" dirty="0" smtClean="0"/>
              <a:t>The Preamble to the Constitution gives the reasons the Constitution was written by the people of the United States.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order to form a more perfect union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Union: A nation formed by combining members.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The United States is a </a:t>
            </a:r>
            <a:r>
              <a:rPr lang="en-US" i="1" u="sng" dirty="0" smtClean="0"/>
              <a:t>Union</a:t>
            </a:r>
            <a:r>
              <a:rPr lang="en-US" dirty="0" smtClean="0"/>
              <a:t> of 50 states and all the people who live in those states.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02687" cy="1676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Establish justice,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90500" y="2057400"/>
            <a:ext cx="8775700" cy="4165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Establish: To make something permanent.</a:t>
            </a:r>
          </a:p>
          <a:p>
            <a:pPr>
              <a:buFontTx/>
              <a:buNone/>
            </a:pPr>
            <a:r>
              <a:rPr lang="en-US" dirty="0" smtClean="0"/>
              <a:t>Justice:  Being fair or just.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The Constitution was written to make justice permanent for everyone.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2239962"/>
          </a:xfrm>
        </p:spPr>
        <p:txBody>
          <a:bodyPr/>
          <a:lstStyle/>
          <a:p>
            <a:r>
              <a:rPr lang="en-US" dirty="0" smtClean="0"/>
              <a:t>Insure domestic tranquility,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90500" y="2514600"/>
            <a:ext cx="8775700" cy="3708400"/>
          </a:xfrm>
        </p:spPr>
        <p:txBody>
          <a:bodyPr/>
          <a:lstStyle/>
          <a:p>
            <a:r>
              <a:rPr lang="en-US" dirty="0" smtClean="0"/>
              <a:t>Insure: To make certain</a:t>
            </a:r>
          </a:p>
          <a:p>
            <a:r>
              <a:rPr lang="en-US" dirty="0" smtClean="0"/>
              <a:t>Domestic:  Done in your own country.</a:t>
            </a:r>
          </a:p>
          <a:p>
            <a:r>
              <a:rPr lang="en-US" dirty="0" smtClean="0"/>
              <a:t>Tranquility:  Being calm and quiet - peaceful.</a:t>
            </a:r>
          </a:p>
          <a:p>
            <a:pPr>
              <a:buNone/>
            </a:pPr>
            <a:r>
              <a:rPr lang="en-US" dirty="0" smtClean="0"/>
              <a:t>The Constitution was written to make certain that our country is a peaceful place to live.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for the common defense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Common: for everyone.</a:t>
            </a:r>
          </a:p>
          <a:p>
            <a:r>
              <a:rPr lang="en-US" dirty="0" smtClean="0"/>
              <a:t>Defense: “I’ve got your back.”  “You are safe with me.”</a:t>
            </a:r>
          </a:p>
          <a:p>
            <a:endParaRPr lang="en-US" dirty="0" smtClean="0"/>
          </a:p>
          <a:p>
            <a:r>
              <a:rPr lang="en-US" dirty="0" smtClean="0"/>
              <a:t>The Constitution was written so that everyone could know they were safe.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 the general welfare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Promote: to make important.</a:t>
            </a:r>
          </a:p>
          <a:p>
            <a:r>
              <a:rPr lang="en-US" dirty="0" smtClean="0"/>
              <a:t>Welfare: The things that people need to stay healthy and safe.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Constitution was written so that the United States could provide what people need to be healthy and safe.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2163762"/>
          </a:xfrm>
        </p:spPr>
        <p:txBody>
          <a:bodyPr/>
          <a:lstStyle/>
          <a:p>
            <a:r>
              <a:rPr lang="en-US" dirty="0" smtClean="0"/>
              <a:t>and secure the Blessings of Liberty to ourselves and our Posterity,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514600"/>
            <a:ext cx="8775700" cy="3708400"/>
          </a:xfrm>
        </p:spPr>
        <p:txBody>
          <a:bodyPr/>
          <a:lstStyle/>
          <a:p>
            <a:r>
              <a:rPr lang="en-US" dirty="0" smtClean="0"/>
              <a:t>Liberty:  To be free to make your own decisions.</a:t>
            </a:r>
          </a:p>
          <a:p>
            <a:r>
              <a:rPr lang="en-US" dirty="0" smtClean="0"/>
              <a:t>Posterity:  All the people who are alive now, and who will be born later.</a:t>
            </a:r>
          </a:p>
          <a:p>
            <a:pPr>
              <a:buNone/>
            </a:pPr>
            <a:r>
              <a:rPr lang="en-US" dirty="0" smtClean="0"/>
              <a:t>The Constitution was written by people who wanted to be free to make their own decisions, and wanted all people now and later to be free as well.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2620962"/>
          </a:xfrm>
        </p:spPr>
        <p:txBody>
          <a:bodyPr/>
          <a:lstStyle/>
          <a:p>
            <a:r>
              <a:rPr lang="en-US" dirty="0" smtClean="0"/>
              <a:t>do ordain and establish this Constitution for the United States of America.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90500" y="3048000"/>
            <a:ext cx="8775700" cy="3175000"/>
          </a:xfrm>
        </p:spPr>
        <p:txBody>
          <a:bodyPr/>
          <a:lstStyle/>
          <a:p>
            <a:r>
              <a:rPr lang="en-US" dirty="0" smtClean="0"/>
              <a:t>Ordain: Make.</a:t>
            </a:r>
          </a:p>
          <a:p>
            <a:r>
              <a:rPr lang="en-US" dirty="0" smtClean="0"/>
              <a:t>Establish: To make something permanent.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Constitution of the United States was written to make the rules of the country permanent.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titution text talk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Constitution text talk</Template>
  <TotalTime>19</TotalTime>
  <Words>346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Constitution text talk</vt:lpstr>
      <vt:lpstr>The Preamble to the Constitution</vt:lpstr>
      <vt:lpstr>We the people of the United States</vt:lpstr>
      <vt:lpstr>In order to form a more perfect union </vt:lpstr>
      <vt:lpstr> Establish justice,</vt:lpstr>
      <vt:lpstr>Insure domestic tranquility,</vt:lpstr>
      <vt:lpstr>Provide for the common defense</vt:lpstr>
      <vt:lpstr>Promote the general welfare</vt:lpstr>
      <vt:lpstr>and secure the Blessings of Liberty to ourselves and our Posterity, </vt:lpstr>
      <vt:lpstr>do ordain and establish this Constitution for the United States of America.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Preamble to the Constitution</dc:title>
  <dc:creator>ST User</dc:creator>
  <cp:lastModifiedBy>st</cp:lastModifiedBy>
  <cp:revision>2</cp:revision>
  <cp:lastPrinted>1601-01-01T00:00:00Z</cp:lastPrinted>
  <dcterms:created xsi:type="dcterms:W3CDTF">2013-09-23T15:00:09Z</dcterms:created>
  <dcterms:modified xsi:type="dcterms:W3CDTF">2013-12-18T19:42:32Z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