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4" r:id="rId10"/>
    <p:sldId id="26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3BE74-C4A0-455C-8E5A-4F835F8A4EFC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2A0E-1D5E-422E-8938-036779E98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and talk: What does this word</a:t>
            </a:r>
            <a:r>
              <a:rPr lang="en-US" baseline="0" dirty="0" smtClean="0"/>
              <a:t>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2A0E-1D5E-422E-8938-036779E98F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and talk: What does duck mean in this sentence?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2A0E-1D5E-422E-8938-036779E98F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and talk: What duck</a:t>
            </a:r>
            <a:r>
              <a:rPr lang="en-US" baseline="0" dirty="0" smtClean="0"/>
              <a:t> mean in this sentence?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D2A0E-1D5E-422E-8938-036779E98F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993A2-258E-4BFA-9A3B-8BBD86178068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1491-234F-46C1-A39E-8E5899A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3RtX8izPr_gI3M&amp;tbnid=03rors8FuKlNeM:&amp;ved=0CAUQjRw&amp;url=http://bookshelfcentral.com/index.php?main_page=resources&amp;year=3&amp;units=all&amp;LL=on&amp;LU=on&amp;LD=on&amp;LR=on&amp;subjects=all&amp;type=BSC&amp;ei=HGThUsWYJsXj2AWQzoG4Cg&amp;bvm=bv.59568121,d.b2I&amp;psig=AFQjCNFBMTaoSQuTkKAchjSIpcyh1yvezw&amp;ust=139058933318184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locabulary.com/context-clue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2667000"/>
            <a:ext cx="44196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Coming to America:</a:t>
            </a:r>
            <a:br>
              <a:rPr lang="en-US" i="1" dirty="0" smtClean="0"/>
            </a:br>
            <a:r>
              <a:rPr lang="en-US" sz="3600" i="1" dirty="0" smtClean="0"/>
              <a:t>The Story of Immigration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Context Clues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</a:t>
            </a:r>
            <a:br>
              <a:rPr lang="en-US" dirty="0" smtClean="0"/>
            </a:br>
            <a:r>
              <a:rPr lang="en-US" dirty="0" smtClean="0"/>
              <a:t>Unit 4</a:t>
            </a:r>
            <a:endParaRPr lang="en-US" dirty="0"/>
          </a:p>
        </p:txBody>
      </p:sp>
      <p:pic>
        <p:nvPicPr>
          <p:cNvPr id="11266" name="Picture 2" descr="http://bookshelfcentral.com/images/ComingAmer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249" t="2036" r="14504" b="2290"/>
          <a:stretch>
            <a:fillRect/>
          </a:stretch>
        </p:blipFill>
        <p:spPr bwMode="auto">
          <a:xfrm>
            <a:off x="609600" y="1066799"/>
            <a:ext cx="3429000" cy="4604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west\AppData\Local\Microsoft\Windows\Temporary Internet Files\Content.IE5\CPYPNKOK\photo.JPG"/>
          <p:cNvPicPr>
            <a:picLocks noChangeAspect="1" noChangeArrowheads="1"/>
          </p:cNvPicPr>
          <p:nvPr/>
        </p:nvPicPr>
        <p:blipFill>
          <a:blip r:embed="rId2" cstate="print"/>
          <a:srcRect b="61111"/>
          <a:stretch>
            <a:fillRect/>
          </a:stretch>
        </p:blipFill>
        <p:spPr bwMode="auto">
          <a:xfrm>
            <a:off x="381000" y="228600"/>
            <a:ext cx="8382000" cy="24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3276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nomads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west\AppData\Local\Microsoft\Windows\Temporary Internet Files\Content.IE5\IAI2Q321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120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228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relieved</a:t>
            </a:r>
            <a:endParaRPr lang="en-US" sz="6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west\AppData\Local\Microsoft\Windows\Temporary Internet Files\Content.IE5\20O093K8\photo (1).JPG"/>
          <p:cNvPicPr>
            <a:picLocks noChangeAspect="1" noChangeArrowheads="1"/>
          </p:cNvPicPr>
          <p:nvPr/>
        </p:nvPicPr>
        <p:blipFill>
          <a:blip r:embed="rId2" cstate="print"/>
          <a:srcRect t="25556" b="8889"/>
          <a:stretch>
            <a:fillRect/>
          </a:stretch>
        </p:blipFill>
        <p:spPr bwMode="auto">
          <a:xfrm>
            <a:off x="1524000" y="152400"/>
            <a:ext cx="6248400" cy="546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55626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refugees</a:t>
            </a:r>
            <a:endParaRPr lang="en-US" sz="6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38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can use the context in a sentence as a clue to the meaning of a word or phrase.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38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can use the context in a sentence as a clue to the meaning of a word or phrase.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981200"/>
            <a:ext cx="26116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duck</a:t>
            </a:r>
            <a:endParaRPr lang="en-US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029200"/>
            <a:ext cx="725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Turn and talk: What does this word mean?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</a:t>
            </a:r>
            <a:r>
              <a:rPr lang="en-US" sz="4000" b="1" u="sng" dirty="0" smtClean="0"/>
              <a:t>duck</a:t>
            </a:r>
            <a:r>
              <a:rPr lang="en-US" sz="4000" b="1" dirty="0" smtClean="0"/>
              <a:t> quacked and waddled into the pond.</a:t>
            </a:r>
            <a:endParaRPr lang="en-US" sz="4000" b="1" dirty="0"/>
          </a:p>
        </p:txBody>
      </p:sp>
      <p:pic>
        <p:nvPicPr>
          <p:cNvPr id="14338" name="Picture 2" descr="C:\Users\ewest\AppData\Local\Microsoft\Windows\Temporary Internet Files\Content.IE5\JPKQJG8B\MC9003323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0"/>
            <a:ext cx="4419600" cy="334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“Duck!” Connor shouted as the soccer ball flew through the air toward Ben’s head.</a:t>
            </a:r>
            <a:endParaRPr lang="en-US" sz="4000" b="1" dirty="0"/>
          </a:p>
        </p:txBody>
      </p:sp>
      <p:pic>
        <p:nvPicPr>
          <p:cNvPr id="21506" name="Picture 2" descr="C:\Users\ewest\AppData\Local\Microsoft\Windows\Temporary Internet Files\Content.IE5\IAI2Q321\MP9004226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71800"/>
            <a:ext cx="3910641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685800"/>
            <a:ext cx="8305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are context clues?</a:t>
            </a:r>
          </a:p>
          <a:p>
            <a:endParaRPr lang="en-US" sz="2800" dirty="0"/>
          </a:p>
          <a:p>
            <a:r>
              <a:rPr lang="en-US" sz="2800" b="1" u="sng" dirty="0" smtClean="0"/>
              <a:t>Context </a:t>
            </a:r>
            <a:r>
              <a:rPr lang="en-US" sz="2800" dirty="0" smtClean="0"/>
              <a:t>is the part of a text that surrounds a word or phrase and contribute to its full meaning.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Context clues </a:t>
            </a:r>
            <a:r>
              <a:rPr lang="en-US" sz="2800" dirty="0" smtClean="0"/>
              <a:t>are information that appears near a word or phrase and offers suggestions about its meaning.</a:t>
            </a:r>
            <a:endParaRPr lang="en-US" sz="2800" dirty="0"/>
          </a:p>
        </p:txBody>
      </p:sp>
      <p:pic>
        <p:nvPicPr>
          <p:cNvPr id="15363" name="Picture 3" descr="C:\Users\ewest\AppData\Local\Microsoft\Windows\Temporary Internet Files\Content.IE5\20O093K8\MM90035679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038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6858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types of context clues can help me determine the meaning of a new word?</a:t>
            </a:r>
          </a:p>
          <a:p>
            <a:endParaRPr lang="en-US" sz="2800" dirty="0"/>
          </a:p>
        </p:txBody>
      </p:sp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402" t="7901" r="2703" b="5185"/>
          <a:stretch>
            <a:fillRect/>
          </a:stretch>
        </p:blipFill>
        <p:spPr bwMode="auto">
          <a:xfrm>
            <a:off x="1447800" y="2590800"/>
            <a:ext cx="601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475" y="609600"/>
            <a:ext cx="593265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/>
              <a:t>Types of Context Clues</a:t>
            </a:r>
          </a:p>
          <a:p>
            <a:pPr algn="ctr"/>
            <a:endParaRPr lang="en-US" sz="4000" dirty="0"/>
          </a:p>
          <a:p>
            <a:pPr algn="ctr"/>
            <a:r>
              <a:rPr lang="en-US" sz="4400" dirty="0" smtClean="0"/>
              <a:t>Synonyms</a:t>
            </a:r>
          </a:p>
          <a:p>
            <a:pPr algn="ctr"/>
            <a:r>
              <a:rPr lang="en-US" sz="4400" dirty="0" smtClean="0"/>
              <a:t>Antonyms</a:t>
            </a:r>
          </a:p>
          <a:p>
            <a:pPr algn="ctr"/>
            <a:r>
              <a:rPr lang="en-US" sz="4400" dirty="0" smtClean="0"/>
              <a:t>Explanation</a:t>
            </a:r>
          </a:p>
          <a:p>
            <a:pPr algn="ctr"/>
            <a:r>
              <a:rPr lang="en-US" sz="4400" dirty="0" smtClean="0"/>
              <a:t>Examples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west\AppData\Local\Microsoft\Windows\Temporary Internet Files\Content.IE5\20O093K8\photo.JPG"/>
          <p:cNvPicPr>
            <a:picLocks noChangeAspect="1" noChangeArrowheads="1"/>
          </p:cNvPicPr>
          <p:nvPr/>
        </p:nvPicPr>
        <p:blipFill>
          <a:blip r:embed="rId2" cstate="print"/>
          <a:srcRect b="34444"/>
          <a:stretch>
            <a:fillRect/>
          </a:stretch>
        </p:blipFill>
        <p:spPr bwMode="auto">
          <a:xfrm>
            <a:off x="1524000" y="228600"/>
            <a:ext cx="6229350" cy="54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5562600"/>
            <a:ext cx="3794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immigrants</a:t>
            </a:r>
            <a:endParaRPr lang="en-US" sz="6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187</Words>
  <Application>Microsoft Office PowerPoint</Application>
  <PresentationFormat>On-screen Show (4:3)</PresentationFormat>
  <Paragraphs>29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Coming to America: The Story of Immigration Context Clues 3rd Grade  Unit 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</cp:lastModifiedBy>
  <cp:revision>10</cp:revision>
  <dcterms:created xsi:type="dcterms:W3CDTF">2014-01-23T18:30:41Z</dcterms:created>
  <dcterms:modified xsi:type="dcterms:W3CDTF">2014-01-27T20:10:37Z</dcterms:modified>
</cp:coreProperties>
</file>