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6" r:id="rId8"/>
    <p:sldId id="263" r:id="rId9"/>
    <p:sldId id="259" r:id="rId10"/>
    <p:sldId id="264" r:id="rId11"/>
    <p:sldId id="262" r:id="rId12"/>
    <p:sldId id="258" r:id="rId13"/>
    <p:sldId id="265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4035" autoAdjust="0"/>
  </p:normalViewPr>
  <p:slideViewPr>
    <p:cSldViewPr>
      <p:cViewPr>
        <p:scale>
          <a:sx n="80" d="100"/>
          <a:sy n="80" d="100"/>
        </p:scale>
        <p:origin x="-2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57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Grade </a:t>
            </a:r>
          </a:p>
          <a:p>
            <a:r>
              <a:rPr lang="en-US" sz="3600" b="1" dirty="0" smtClean="0"/>
              <a:t>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31746" name="Picture 2" descr="http://www.harpercollinschildrens.com/harperchildrensImages/isbn/large/8/9780064438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5743575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</a:p>
          <a:p>
            <a:r>
              <a:rPr lang="en-US" sz="2800" b="1" dirty="0" smtClean="0"/>
              <a:t>Which of these would make you disgusted?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have to eat a plate of </a:t>
            </a:r>
            <a:r>
              <a:rPr lang="en-US" sz="2400" dirty="0" err="1" smtClean="0"/>
              <a:t>Brussel</a:t>
            </a:r>
            <a:r>
              <a:rPr lang="en-US" sz="2400" dirty="0" smtClean="0"/>
              <a:t> sprouts.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teacher gave you 6 hours of homework.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657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Someone gives you a compliment.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343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classmate cuts in front of you in line.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hovering</a:t>
            </a:r>
          </a:p>
          <a:p>
            <a:r>
              <a:rPr lang="en-US" sz="2400" b="1" dirty="0" smtClean="0"/>
              <a:t>A flock of birds was moving toward me along the river, </a:t>
            </a:r>
            <a:r>
              <a:rPr lang="en-US" sz="2400" b="1" i="1" dirty="0" smtClean="0"/>
              <a:t>hovering</a:t>
            </a:r>
            <a:r>
              <a:rPr lang="en-US" sz="2400" b="1" dirty="0" smtClean="0"/>
              <a:t> over something floating on the water.</a:t>
            </a:r>
          </a:p>
          <a:p>
            <a:pPr algn="ctr"/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hovering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600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hang suspended in the air</a:t>
            </a:r>
          </a:p>
          <a:p>
            <a:r>
              <a:rPr lang="en-US" sz="3200" dirty="0" smtClean="0"/>
              <a:t>Synonyms: floating over, fluttering</a:t>
            </a:r>
            <a:endParaRPr lang="en-US" sz="32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l="1990" t="9828" r="6468" b="5651"/>
          <a:stretch>
            <a:fillRect/>
          </a:stretch>
        </p:blipFill>
        <p:spPr bwMode="auto">
          <a:xfrm>
            <a:off x="838200" y="2895600"/>
            <a:ext cx="35052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802" t="11869" r="4505" b="7418"/>
          <a:stretch>
            <a:fillRect/>
          </a:stretch>
        </p:blipFill>
        <p:spPr bwMode="auto">
          <a:xfrm>
            <a:off x="4724400" y="3048000"/>
            <a:ext cx="3962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Which of these things could be </a:t>
            </a:r>
            <a:r>
              <a:rPr lang="en-US" sz="5400" b="1" dirty="0" smtClean="0"/>
              <a:t>hovering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1981200"/>
            <a:ext cx="434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 helicopter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school bus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kite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bumblebee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soccer ball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 err="1" smtClean="0"/>
              <a:t>frisbee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cluttered</a:t>
            </a:r>
          </a:p>
          <a:p>
            <a:pPr algn="ctr"/>
            <a:r>
              <a:rPr lang="en-US" sz="9600" b="1" dirty="0" smtClean="0"/>
              <a:t>disgusted</a:t>
            </a:r>
          </a:p>
          <a:p>
            <a:pPr algn="ctr"/>
            <a:r>
              <a:rPr lang="en-US" sz="9600" b="1" dirty="0" smtClean="0"/>
              <a:t>hovering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The bedroom was </a:t>
            </a:r>
            <a:r>
              <a:rPr lang="en-US" sz="3200" b="1" dirty="0" smtClean="0"/>
              <a:t>cluttered</a:t>
            </a:r>
            <a:r>
              <a:rPr lang="en-US" sz="3200" dirty="0" smtClean="0"/>
              <a:t> because…</a:t>
            </a:r>
          </a:p>
          <a:p>
            <a:endParaRPr lang="en-US" sz="3200" dirty="0" smtClean="0"/>
          </a:p>
          <a:p>
            <a:r>
              <a:rPr lang="en-US" sz="3200" dirty="0" smtClean="0"/>
              <a:t>She was </a:t>
            </a:r>
            <a:r>
              <a:rPr lang="en-US" sz="3200" b="1" dirty="0" smtClean="0"/>
              <a:t>disgusted</a:t>
            </a:r>
            <a:r>
              <a:rPr lang="en-US" sz="3200" dirty="0" smtClean="0"/>
              <a:t> because…</a:t>
            </a:r>
          </a:p>
          <a:p>
            <a:endParaRPr lang="en-US" sz="3200" dirty="0" smtClean="0"/>
          </a:p>
          <a:p>
            <a:r>
              <a:rPr lang="en-US" sz="3200" dirty="0" smtClean="0"/>
              <a:t>I saw a ______ </a:t>
            </a:r>
            <a:r>
              <a:rPr lang="en-US" sz="3200" b="1" dirty="0" smtClean="0"/>
              <a:t>hovering</a:t>
            </a:r>
            <a:r>
              <a:rPr lang="en-US" sz="3200" dirty="0" smtClean="0"/>
              <a:t> over _______.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600" b="1" dirty="0" smtClean="0"/>
              <a:t> 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Finish each sentence to show you know what each of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text talk word from </a:t>
            </a:r>
            <a:r>
              <a:rPr lang="en-US" sz="4400" b="1" i="1" dirty="0" smtClean="0"/>
              <a:t>Sarah, Plain and Tall</a:t>
            </a:r>
            <a:r>
              <a:rPr lang="en-US" sz="4400" b="1" dirty="0" smtClean="0"/>
              <a:t>.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harpercollinschildrens.com/harperchildrensImages/isbn/large/8/9780064438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3400"/>
            <a:ext cx="5743575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cluttered</a:t>
            </a:r>
          </a:p>
          <a:p>
            <a:r>
              <a:rPr lang="en-US" sz="2400" b="1" dirty="0" smtClean="0"/>
              <a:t>Three of the walls were </a:t>
            </a:r>
            <a:r>
              <a:rPr lang="en-US" sz="2400" b="1" i="1" dirty="0" smtClean="0"/>
              <a:t>cluttered</a:t>
            </a:r>
            <a:r>
              <a:rPr lang="en-US" sz="2400" b="1" dirty="0" smtClean="0"/>
              <a:t> with sketches and stuffed fish and charts of the river.</a:t>
            </a:r>
          </a:p>
          <a:p>
            <a:pPr algn="ctr"/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752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fill with a collection of things in an disorganized way</a:t>
            </a:r>
          </a:p>
          <a:p>
            <a:r>
              <a:rPr lang="en-US" sz="2400" dirty="0" smtClean="0"/>
              <a:t>Synonyms: messy, jumbled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cluttered</a:t>
            </a:r>
            <a:endParaRPr lang="en-US" sz="115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5442" t="14213" r="7483" b="10660"/>
          <a:stretch>
            <a:fillRect/>
          </a:stretch>
        </p:blipFill>
        <p:spPr bwMode="auto">
          <a:xfrm>
            <a:off x="4648200" y="2819400"/>
            <a:ext cx="4250724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rockscissorspaperinstitute.com/blog/wp-content/uploads/2011/02/2008-Photos-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571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of these pictures shows a </a:t>
            </a:r>
            <a:r>
              <a:rPr lang="en-US" sz="4800" b="1" dirty="0" smtClean="0"/>
              <a:t>cluttered </a:t>
            </a:r>
            <a:r>
              <a:rPr lang="en-US" sz="2800" b="1" dirty="0" smtClean="0"/>
              <a:t>space?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vladdolezal.com/blog/wp-content/uploads/2012/01/cl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14500"/>
            <a:ext cx="2895600" cy="2171700"/>
          </a:xfrm>
          <a:prstGeom prst="rect">
            <a:avLst/>
          </a:prstGeom>
          <a:noFill/>
        </p:spPr>
      </p:pic>
      <p:pic>
        <p:nvPicPr>
          <p:cNvPr id="14340" name="Picture 4" descr="http://www.casedesign.com/blog/wp-content/uploads/clu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"/>
            <a:ext cx="2987040" cy="1982549"/>
          </a:xfrm>
          <a:prstGeom prst="rect">
            <a:avLst/>
          </a:prstGeom>
          <a:noFill/>
        </p:spPr>
      </p:pic>
      <p:pic>
        <p:nvPicPr>
          <p:cNvPr id="14342" name="Picture 6" descr="http://img2-2.timeinc.net/toh/i/a/interiors/cut-clutter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200400"/>
            <a:ext cx="2857500" cy="2857500"/>
          </a:xfrm>
          <a:prstGeom prst="rect">
            <a:avLst/>
          </a:prstGeom>
          <a:noFill/>
        </p:spPr>
      </p:pic>
      <p:pic>
        <p:nvPicPr>
          <p:cNvPr id="14344" name="Picture 8" descr="http://www.elitecrafthomes.com/wp-content/uploads/2012/05/Organized-pantry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343400"/>
            <a:ext cx="3037772" cy="2057400"/>
          </a:xfrm>
          <a:prstGeom prst="rect">
            <a:avLst/>
          </a:prstGeom>
          <a:noFill/>
        </p:spPr>
      </p:pic>
      <p:pic>
        <p:nvPicPr>
          <p:cNvPr id="14346" name="Picture 10" descr="http://punkave.com/uploads/media_items/http-www-closetorganizers-us-cluttered-closet-424-jpg.287.424.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1" y="1905001"/>
            <a:ext cx="257893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disgusted</a:t>
            </a:r>
          </a:p>
          <a:p>
            <a:r>
              <a:rPr lang="en-US" sz="2400" b="1" dirty="0" smtClean="0"/>
              <a:t>“There’s no fish in this stupid river,” I said out loud, </a:t>
            </a:r>
            <a:r>
              <a:rPr lang="en-US" sz="2400" b="1" i="1" dirty="0" smtClean="0"/>
              <a:t>disgusted.</a:t>
            </a:r>
          </a:p>
          <a:p>
            <a:pPr algn="ctr"/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disgusted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feel strong dislike or illness</a:t>
            </a:r>
          </a:p>
          <a:p>
            <a:r>
              <a:rPr lang="en-US" sz="3200" dirty="0" smtClean="0"/>
              <a:t>Synonyms: fed up</a:t>
            </a:r>
            <a:endParaRPr lang="en-US" sz="32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2925916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2273" t="15385" r="6818" b="10769"/>
          <a:stretch>
            <a:fillRect/>
          </a:stretch>
        </p:blipFill>
        <p:spPr bwMode="auto">
          <a:xfrm>
            <a:off x="914400" y="3200400"/>
            <a:ext cx="431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449</Words>
  <Application>Microsoft Office PowerPoint</Application>
  <PresentationFormat>On-screen Show (4:3)</PresentationFormat>
  <Paragraphs>93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55</cp:revision>
  <dcterms:created xsi:type="dcterms:W3CDTF">2013-09-20T22:58:17Z</dcterms:created>
  <dcterms:modified xsi:type="dcterms:W3CDTF">2013-10-21T14:00:55Z</dcterms:modified>
</cp:coreProperties>
</file>