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69" r:id="rId4"/>
    <p:sldId id="270" r:id="rId5"/>
    <p:sldId id="261" r:id="rId6"/>
    <p:sldId id="257" r:id="rId7"/>
    <p:sldId id="266" r:id="rId8"/>
    <p:sldId id="274" r:id="rId9"/>
    <p:sldId id="263" r:id="rId10"/>
    <p:sldId id="259" r:id="rId11"/>
    <p:sldId id="264" r:id="rId12"/>
    <p:sldId id="262" r:id="rId13"/>
    <p:sldId id="258" r:id="rId14"/>
    <p:sldId id="265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89066" autoAdjust="0"/>
  </p:normalViewPr>
  <p:slideViewPr>
    <p:cSldViewPr>
      <p:cViewPr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20574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Grade </a:t>
            </a:r>
          </a:p>
          <a:p>
            <a:r>
              <a:rPr lang="en-US" sz="3600" b="1" dirty="0" smtClean="0"/>
              <a:t>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31746" name="Picture 2" descr="http://www.harpercollinschildrens.com/harperchildrensImages/isbn/large/7/9780064402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363855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wretched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terrible, very bad, unpleasant</a:t>
            </a:r>
            <a:endParaRPr lang="en-US" sz="3200" dirty="0"/>
          </a:p>
        </p:txBody>
      </p:sp>
      <p:pic>
        <p:nvPicPr>
          <p:cNvPr id="16387" name="Picture 3" descr="http://t0.gstatic.com/images?q=tbn:ANd9GcRZyC2Hh078BhGbvywu4txstq9yo2NVhDWI2XsRd28ma2BXCvRhYSM95ht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438400"/>
            <a:ext cx="3327091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</a:p>
          <a:p>
            <a:r>
              <a:rPr lang="en-US" sz="2800" b="1" dirty="0" smtClean="0"/>
              <a:t>Which of these would you describe as wretched?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day when the sun is shining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day when it is pouring down rain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dark, smelly basement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029200"/>
            <a:ext cx="4826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child that is screaming and kicking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343400"/>
            <a:ext cx="333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sunset on a clear day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pesky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pesky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2209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annoying, bothersome</a:t>
            </a:r>
            <a:endParaRPr lang="en-US" sz="32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 l="4211" r="5263" b="7418"/>
          <a:stretch>
            <a:fillRect/>
          </a:stretch>
        </p:blipFill>
        <p:spPr bwMode="auto">
          <a:xfrm>
            <a:off x="609600" y="2362200"/>
            <a:ext cx="3864708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Which of these things might be </a:t>
            </a:r>
            <a:r>
              <a:rPr lang="en-US" sz="6000" b="1" dirty="0" smtClean="0"/>
              <a:t>pesky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1336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 bowl of ice cream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 younger brother or sister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someone tapping a pencil on his desk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someone yawning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plain</a:t>
            </a:r>
          </a:p>
          <a:p>
            <a:pPr algn="ctr"/>
            <a:r>
              <a:rPr lang="en-US" sz="9600" b="1" dirty="0" smtClean="0"/>
              <a:t>wretched</a:t>
            </a:r>
          </a:p>
          <a:p>
            <a:pPr algn="ctr"/>
            <a:r>
              <a:rPr lang="en-US" sz="9600" b="1" dirty="0" smtClean="0"/>
              <a:t>pesky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996914" cy="144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plain</a:t>
            </a:r>
          </a:p>
          <a:p>
            <a:r>
              <a:rPr lang="en-US" sz="9600" b="1" dirty="0" smtClean="0"/>
              <a:t>wretched</a:t>
            </a:r>
          </a:p>
          <a:p>
            <a:r>
              <a:rPr lang="en-US" sz="9600" b="1" dirty="0" smtClean="0"/>
              <a:t>pesky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a sentence to show you know what each of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1581531" cy="198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harpercollinschildrens.com/harperchildrensImages/isbn/large/7/9780064402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"/>
            <a:ext cx="363855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plain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81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complicated or fancy, without anything extra</a:t>
            </a:r>
          </a:p>
          <a:p>
            <a:r>
              <a:rPr lang="en-US" sz="2400" dirty="0" smtClean="0"/>
              <a:t>Synonyms: simple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28600"/>
            <a:ext cx="716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plain</a:t>
            </a:r>
            <a:endParaRPr lang="en-US" sz="11500" b="1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l="2180" t="14085" r="6267" b="9859"/>
          <a:stretch>
            <a:fillRect/>
          </a:stretch>
        </p:blipFill>
        <p:spPr bwMode="auto">
          <a:xfrm>
            <a:off x="4267200" y="3276600"/>
            <a:ext cx="3911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img4-3.realsimple.timeinc.net/images/original/beauty/woman-no-makeup_G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124200"/>
            <a:ext cx="2367643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of these items is </a:t>
            </a:r>
            <a:r>
              <a:rPr lang="en-US" sz="6600" b="1" dirty="0" smtClean="0"/>
              <a:t>plain</a:t>
            </a:r>
            <a:r>
              <a:rPr lang="en-US" sz="6000" b="1" dirty="0" smtClean="0"/>
              <a:t>?</a:t>
            </a:r>
            <a:endParaRPr lang="en-US" sz="60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emilyadamsonfire.com/home/wp-content/uploads/2010/09/cheese-piz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408432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upload.wikimedia.org/wikipedia/commons/d/d3/Supreme_piz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09800"/>
            <a:ext cx="410266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of these items is </a:t>
            </a:r>
            <a:r>
              <a:rPr lang="en-US" sz="6600" b="1" dirty="0" smtClean="0"/>
              <a:t>plain</a:t>
            </a:r>
            <a:r>
              <a:rPr lang="en-US" sz="6000" b="1" dirty="0" smtClean="0"/>
              <a:t>?</a:t>
            </a:r>
            <a:endParaRPr lang="en-US" sz="60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6" name="Picture 2" descr="http://1.bp.blogspot.com/-s5M9rmDQBNc/TZFRstffOHI/AAAAAAAAAIo/SjMEcNqRll8/s400/b-royal-blue-plain-t-shi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35814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8" name="Picture 4" descr="http://i.stpost.com/lauren-by-ralph-lauren-tuxedo-wool-for-men-in-black~p~4910k_01~1500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828800"/>
            <a:ext cx="3829050" cy="382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wretched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379</Words>
  <Application>Microsoft Office PowerPoint</Application>
  <PresentationFormat>On-screen Show (4:3)</PresentationFormat>
  <Paragraphs>81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31</cp:revision>
  <dcterms:created xsi:type="dcterms:W3CDTF">2013-09-20T22:58:17Z</dcterms:created>
  <dcterms:modified xsi:type="dcterms:W3CDTF">2013-10-21T14:38:57Z</dcterms:modified>
</cp:coreProperties>
</file>