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444C-4CB7-49E0-B42B-61723154FFA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0EC06-4CA0-4E6D-BE3E-7FE3B5DE1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Chapters 2 &amp;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6962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Listen for these words as we read today.</a:t>
            </a:r>
          </a:p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esky</a:t>
            </a:r>
          </a:p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clattered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sarah plain and t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Shining brightly with flashes of light</a:t>
            </a:r>
          </a:p>
          <a:p>
            <a:endParaRPr lang="en-US" dirty="0"/>
          </a:p>
        </p:txBody>
      </p:sp>
      <p:pic>
        <p:nvPicPr>
          <p:cNvPr id="3074" name="Picture 2" descr="C:\Users\kwells\AppData\Local\Microsoft\Windows\Temporary Internet Files\Content.IE5\J7764P26\MP9004486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3352800" cy="3352800"/>
          </a:xfrm>
          <a:prstGeom prst="rect">
            <a:avLst/>
          </a:prstGeom>
          <a:noFill/>
        </p:spPr>
      </p:pic>
      <p:pic>
        <p:nvPicPr>
          <p:cNvPr id="3075" name="Picture 3" descr="C:\Users\kwells\AppData\Local\Microsoft\Windows\Temporary Internet Files\Content.IE5\0AWNRPEM\MP9004392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338522" cy="290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Which of the following items would sparkle?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diamond</a:t>
            </a:r>
          </a:p>
          <a:p>
            <a:r>
              <a:rPr lang="en-US" dirty="0" smtClean="0"/>
              <a:t>A piece of bark</a:t>
            </a:r>
          </a:p>
          <a:p>
            <a:r>
              <a:rPr lang="en-US" dirty="0" smtClean="0"/>
              <a:t>Fireworks</a:t>
            </a:r>
          </a:p>
          <a:p>
            <a:r>
              <a:rPr lang="en-US" dirty="0" smtClean="0"/>
              <a:t>A crown</a:t>
            </a:r>
          </a:p>
          <a:p>
            <a:r>
              <a:rPr lang="en-US" dirty="0" smtClean="0"/>
              <a:t>A crystal</a:t>
            </a:r>
          </a:p>
          <a:p>
            <a:r>
              <a:rPr lang="en-US" dirty="0" smtClean="0"/>
              <a:t>A rock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series of soft explosive sounds</a:t>
            </a:r>
            <a:endParaRPr lang="en-US" dirty="0"/>
          </a:p>
        </p:txBody>
      </p:sp>
      <p:pic>
        <p:nvPicPr>
          <p:cNvPr id="4106" name="Picture 10" descr="C:\Users\kwells\AppData\Local\Microsoft\Windows\Temporary Internet Files\Content.IE5\39QGL80T\MP9004306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3505200" cy="2327672"/>
          </a:xfrm>
          <a:prstGeom prst="rect">
            <a:avLst/>
          </a:prstGeom>
          <a:noFill/>
        </p:spPr>
      </p:pic>
      <p:pic>
        <p:nvPicPr>
          <p:cNvPr id="4109" name="Picture 13" descr="C:\Users\kwells\AppData\Local\Microsoft\Windows\Temporary Internet Files\Content.IE5\0AWNRPEM\MC9003516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66217"/>
            <a:ext cx="2209800" cy="2132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Shines brightly, especially with reflected light</a:t>
            </a:r>
            <a:endParaRPr lang="en-US" dirty="0"/>
          </a:p>
        </p:txBody>
      </p:sp>
      <p:pic>
        <p:nvPicPr>
          <p:cNvPr id="5123" name="Picture 3" descr="C:\Users\kwells\AppData\Local\Microsoft\Windows\Temporary Internet Files\Content.IE5\J7764P26\MC900441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2743200" cy="2743200"/>
          </a:xfrm>
          <a:prstGeom prst="rect">
            <a:avLst/>
          </a:prstGeom>
          <a:noFill/>
        </p:spPr>
      </p:pic>
      <p:pic>
        <p:nvPicPr>
          <p:cNvPr id="5124" name="Picture 4" descr="C:\Users\kwells\AppData\Local\Microsoft\Windows\Temporary Internet Files\Content.IE5\P1T1H2W8\MP9004423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2335724" cy="3320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Which 2 words below are basically synonyms?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sparkling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sputtering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gleams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Causing trouble; annoying</a:t>
            </a:r>
            <a:endParaRPr lang="en-US" dirty="0"/>
          </a:p>
        </p:txBody>
      </p:sp>
      <p:pic>
        <p:nvPicPr>
          <p:cNvPr id="1029" name="Picture 5" descr="C:\Users\kwells\AppData\Local\Microsoft\Windows\Temporary Internet Files\Content.IE5\0AWNRPEM\MC9003319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1783533" cy="1747319"/>
          </a:xfrm>
          <a:prstGeom prst="rect">
            <a:avLst/>
          </a:prstGeom>
          <a:noFill/>
        </p:spPr>
      </p:pic>
      <p:pic>
        <p:nvPicPr>
          <p:cNvPr id="1030" name="Picture 6" descr="C:\Users\kwells\AppData\Local\Microsoft\Windows\Temporary Internet Files\Content.IE5\J7764P26\MP9004422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3276600" cy="218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would be considered </a:t>
            </a:r>
            <a:r>
              <a:rPr lang="en-US" b="1" dirty="0" smtClean="0"/>
              <a:t>pesky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buzzing fly</a:t>
            </a:r>
          </a:p>
          <a:p>
            <a:r>
              <a:rPr lang="en-US" dirty="0" smtClean="0"/>
              <a:t>Receiving a gift</a:t>
            </a:r>
          </a:p>
          <a:p>
            <a:r>
              <a:rPr lang="en-US" dirty="0" smtClean="0"/>
              <a:t>Playing with your best friend</a:t>
            </a:r>
          </a:p>
          <a:p>
            <a:r>
              <a:rPr lang="en-US" dirty="0" smtClean="0"/>
              <a:t>Your little sister</a:t>
            </a:r>
          </a:p>
          <a:p>
            <a:r>
              <a:rPr lang="en-US" dirty="0" smtClean="0"/>
              <a:t>A gnat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clattered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or caused a continuous rattling sound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C:\Users\kwells\AppData\Local\Microsoft\Windows\Temporary Internet Files\Content.IE5\J7764P26\MC9002979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19400"/>
            <a:ext cx="1784909" cy="1504188"/>
          </a:xfrm>
          <a:prstGeom prst="rect">
            <a:avLst/>
          </a:prstGeom>
          <a:noFill/>
        </p:spPr>
      </p:pic>
      <p:pic>
        <p:nvPicPr>
          <p:cNvPr id="2053" name="Picture 5" descr="C:\Users\kwells\AppData\Local\Microsoft\Windows\Temporary Internet Files\Content.IE5\J7764P26\MC9001511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1840687" cy="1831543"/>
          </a:xfrm>
          <a:prstGeom prst="rect">
            <a:avLst/>
          </a:prstGeom>
          <a:noFill/>
        </p:spPr>
      </p:pic>
      <p:pic>
        <p:nvPicPr>
          <p:cNvPr id="2054" name="Picture 6" descr="C:\Users\kwells\AppData\Local\Microsoft\Windows\Temporary Internet Files\Content.IE5\P1T1H2W8\MC9001396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8337" y="4267200"/>
            <a:ext cx="2091863" cy="2009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would clatter?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baby rattle</a:t>
            </a:r>
          </a:p>
          <a:p>
            <a:r>
              <a:rPr lang="en-US" dirty="0" smtClean="0"/>
              <a:t>A piece of paper</a:t>
            </a:r>
          </a:p>
          <a:p>
            <a:r>
              <a:rPr lang="en-US" dirty="0" smtClean="0"/>
              <a:t>An eraser</a:t>
            </a:r>
          </a:p>
          <a:p>
            <a:r>
              <a:rPr lang="en-US" dirty="0" smtClean="0"/>
              <a:t>A wagon </a:t>
            </a:r>
          </a:p>
          <a:p>
            <a:r>
              <a:rPr lang="en-US" dirty="0" smtClean="0"/>
              <a:t>A bag of pennies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Chapters 4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581400"/>
            <a:ext cx="7696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Listen for these words as we read today.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oamer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dune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arah plain and t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Wanderer; someone or something who moves about without a purpose or plan</a:t>
            </a:r>
            <a:endParaRPr lang="en-US" dirty="0"/>
          </a:p>
        </p:txBody>
      </p:sp>
      <p:pic>
        <p:nvPicPr>
          <p:cNvPr id="1026" name="Picture 2" descr="C:\Users\kwells\AppData\Local\Microsoft\Windows\Temporary Internet Files\Content.IE5\P1T1H2W8\MC9003914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1820570" cy="1432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mound of sand formed by the wind especially on the sea coast</a:t>
            </a:r>
            <a:endParaRPr lang="en-US" dirty="0"/>
          </a:p>
        </p:txBody>
      </p:sp>
      <p:pic>
        <p:nvPicPr>
          <p:cNvPr id="2050" name="Picture 2" descr="C:\Users\kwells\AppData\Local\Microsoft\Windows\Temporary Internet Files\Content.IE5\P1T1H2W8\MP9001774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3657600" cy="2401824"/>
          </a:xfrm>
          <a:prstGeom prst="rect">
            <a:avLst/>
          </a:prstGeom>
          <a:noFill/>
        </p:spPr>
      </p:pic>
      <p:pic>
        <p:nvPicPr>
          <p:cNvPr id="2054" name="Picture 6" descr="C:\Users\kwells\AppData\Local\Microsoft\Windows\Temporary Internet Files\Content.IE5\P1T1H2W8\MP9004309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251482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Chapters 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581400"/>
            <a:ext cx="7696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Listen for these words as we read today.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sparkling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puttering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gleamed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arah plain and t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164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Chapters 2 &amp; 3</vt:lpstr>
      <vt:lpstr>pesky</vt:lpstr>
      <vt:lpstr>Which of the following would be considered pesky?</vt:lpstr>
      <vt:lpstr>clattered</vt:lpstr>
      <vt:lpstr>Which of the following would clatter?</vt:lpstr>
      <vt:lpstr>Slide 6</vt:lpstr>
      <vt:lpstr>roamer</vt:lpstr>
      <vt:lpstr>dune</vt:lpstr>
      <vt:lpstr>Slide 9</vt:lpstr>
      <vt:lpstr>sparkling</vt:lpstr>
      <vt:lpstr>Which of the following items would sparkle?</vt:lpstr>
      <vt:lpstr>sputtering</vt:lpstr>
      <vt:lpstr>gleams</vt:lpstr>
      <vt:lpstr>Which 2 words below are basically synonyms?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2 &amp; 3</dc:title>
  <dc:creator>ST User</dc:creator>
  <cp:lastModifiedBy>ST User</cp:lastModifiedBy>
  <cp:revision>6</cp:revision>
  <dcterms:created xsi:type="dcterms:W3CDTF">2013-10-23T16:38:01Z</dcterms:created>
  <dcterms:modified xsi:type="dcterms:W3CDTF">2017-06-06T21:08:40Z</dcterms:modified>
</cp:coreProperties>
</file>