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63" r:id="rId5"/>
    <p:sldId id="262" r:id="rId6"/>
    <p:sldId id="261" r:id="rId7"/>
    <p:sldId id="266" r:id="rId8"/>
    <p:sldId id="264" r:id="rId9"/>
    <p:sldId id="258" r:id="rId10"/>
    <p:sldId id="265" r:id="rId11"/>
    <p:sldId id="25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8CC9E33-2F1B-4CD8-B923-C668D95AD6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834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A78FA-230B-44C7-A2C7-0EB13DF8C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339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ABD07-638A-41B5-A51E-D87A7C7161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53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7758A-9575-4AD2-A3AB-D187053952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738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91FC9-322A-4405-9832-1A12273BBA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4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1F64A-EF6A-4316-8359-F039F63996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629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64800-2EE8-42DF-89D9-E3274D5464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7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EA931-3753-4473-B0B0-64C295EF73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16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0FE0E-8127-4A60-8466-63944CD101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000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12181-D1C9-4143-BCB0-A1177531BA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964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3DFB-21D6-4F3F-B9A5-A55165680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089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0DD2B03-6C0E-493E-B44B-9C2DAB7370C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digtriad.com/news/local/story.aspx?storyid=24499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youtube.com/watch?v=BdCHgzU9be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38200" y="1295400"/>
            <a:ext cx="7772400" cy="5089525"/>
          </a:xfrm>
        </p:spPr>
        <p:txBody>
          <a:bodyPr/>
          <a:lstStyle/>
          <a:p>
            <a:r>
              <a:rPr lang="en-US" b="1" u="sng" dirty="0" smtClean="0"/>
              <a:t>Inspired by the Sea	</a:t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 this six-week unit, we will read stories, poetry, and informational texts that are inspired by a love of or curiosity with the sea.	</a:t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6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4279900"/>
          </a:xfrm>
        </p:spPr>
        <p:txBody>
          <a:bodyPr/>
          <a:lstStyle/>
          <a:p>
            <a:r>
              <a:rPr lang="en-US" sz="6000" b="1" dirty="0" smtClean="0"/>
              <a:t>Essential Question:</a:t>
            </a:r>
            <a:br>
              <a:rPr lang="en-US" sz="6000" b="1" dirty="0" smtClean="0"/>
            </a:br>
            <a:r>
              <a:rPr lang="en-US" sz="6000" b="1" dirty="0" smtClean="0"/>
              <a:t>Why does the sea inspire writers? 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fill someone with the urge to do or feel something, especially to do something creative</a:t>
            </a:r>
          </a:p>
          <a:p>
            <a:r>
              <a:rPr lang="en-US" dirty="0" smtClean="0"/>
              <a:t>To produce a feeling of creativity and motivation</a:t>
            </a:r>
            <a:endParaRPr lang="en-US" dirty="0"/>
          </a:p>
        </p:txBody>
      </p:sp>
      <p:pic>
        <p:nvPicPr>
          <p:cNvPr id="1028" name="Picture 4" descr="http://www.hermeswitch.com/wp-content/uploads/2012/05/inspi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343400"/>
            <a:ext cx="2362200" cy="206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was inspired to become a firefighter. . .</a:t>
            </a:r>
            <a:endParaRPr lang="en-US" dirty="0"/>
          </a:p>
        </p:txBody>
      </p:sp>
      <p:pic>
        <p:nvPicPr>
          <p:cNvPr id="20482" name="Picture 2" descr="C:\Documents and Settings\kbrown\Local Settings\Temporary Internet Files\Content.IE5\WMMVIVNF\MC900383128[1].wm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743200"/>
            <a:ext cx="3649827" cy="1987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120000"/>
              <a:buFontTx/>
              <a:buChar char="•"/>
            </a:pPr>
            <a:r>
              <a:rPr lang="en-US" sz="4000" dirty="0" smtClean="0"/>
              <a:t>The reason or reasons one has for acting or behaving in a particular way.</a:t>
            </a:r>
          </a:p>
        </p:txBody>
      </p:sp>
      <p:pic>
        <p:nvPicPr>
          <p:cNvPr id="2050" name="Picture 2" descr="http://www.saidaonline.com/en/newsgfx/motivation-saidaonl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657600"/>
            <a:ext cx="3752850" cy="276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3074" name="Picture 2" descr="http://www.ideasandtraining.com/images/MotivationTraining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400"/>
            <a:ext cx="4714875" cy="3971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inspire?</a:t>
            </a:r>
            <a:endParaRPr lang="en-US" dirty="0"/>
          </a:p>
        </p:txBody>
      </p:sp>
      <p:pic>
        <p:nvPicPr>
          <p:cNvPr id="6146" name="Picture 2" descr="http://t2.gstatic.com/images?q=tbn:ANd9GcSskxTCFxOL4LIsRoo44ihIObuBRWFzYEkYDVrX_6t_RRpwvz7rNYL46B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590800"/>
            <a:ext cx="4218789" cy="3160022"/>
          </a:xfrm>
          <a:prstGeom prst="rect">
            <a:avLst/>
          </a:prstGeom>
          <a:noFill/>
        </p:spPr>
      </p:pic>
      <p:pic>
        <p:nvPicPr>
          <p:cNvPr id="23556" name="Picture 4" descr="http://1.bp.blogspot.com/_wXwvWTGAQS0/SInXAb-oHlI/AAAAAAAAB6A/AxzD1bT0IS8/s320/mother-scolding-her_~225844SD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3238500" cy="3238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motivation?</a:t>
            </a:r>
            <a:endParaRPr lang="en-US" dirty="0"/>
          </a:p>
        </p:txBody>
      </p:sp>
      <p:pic>
        <p:nvPicPr>
          <p:cNvPr id="21508" name="Picture 4" descr="http://2.bp.blogspot.com/-g6Slx1IKKE0/Twncj2zU8qI/AAAAAAAABOA/bXx9eSwlfnY/s1600/greyhounds-chase-rabb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743200"/>
            <a:ext cx="4067175" cy="2711450"/>
          </a:xfrm>
          <a:prstGeom prst="rect">
            <a:avLst/>
          </a:prstGeom>
          <a:noFill/>
        </p:spPr>
      </p:pic>
      <p:pic>
        <p:nvPicPr>
          <p:cNvPr id="21510" name="Picture 6" descr="http://images.forbes.com/media/2008/11/11/unemploy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3810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inspire?</a:t>
            </a:r>
            <a:endParaRPr lang="en-US" dirty="0"/>
          </a:p>
        </p:txBody>
      </p:sp>
      <p:pic>
        <p:nvPicPr>
          <p:cNvPr id="6148" name="Picture 4" descr="http://engine2diet.com/wp/wp-content/uploads/person-on-mountain-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3886200" cy="2590800"/>
          </a:xfrm>
          <a:prstGeom prst="rect">
            <a:avLst/>
          </a:prstGeom>
          <a:noFill/>
        </p:spPr>
      </p:pic>
      <p:pic>
        <p:nvPicPr>
          <p:cNvPr id="6150" name="Picture 6" descr="http://www.walkies.co.uk/images/cat-&amp;-dog_w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962400"/>
            <a:ext cx="4457700" cy="2318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motivation?</a:t>
            </a:r>
            <a:endParaRPr lang="en-US" dirty="0"/>
          </a:p>
        </p:txBody>
      </p:sp>
      <p:pic>
        <p:nvPicPr>
          <p:cNvPr id="22530" name="Picture 2" descr="http://www.giant-bicycles.com/_generated/news/2012/Rabobank%20Women/vos_worlds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971800"/>
            <a:ext cx="4191000" cy="2667000"/>
          </a:xfrm>
          <a:prstGeom prst="rect">
            <a:avLst/>
          </a:prstGeom>
          <a:noFill/>
        </p:spPr>
      </p:pic>
      <p:pic>
        <p:nvPicPr>
          <p:cNvPr id="22532" name="Picture 4" descr="http://georgedonnelly.zippykidcdn.com/wp-content/uploads/2012/05/Discouraged-300x2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971800"/>
            <a:ext cx="3556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design template">
  <a:themeElements>
    <a:clrScheme name="Office Theme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1AF47E6-278F-40A1-9954-5AC9FD821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design template</Template>
  <TotalTime>44</TotalTime>
  <Words>84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Ocean design template</vt:lpstr>
      <vt:lpstr>Inspired by the Sea   In this six-week unit, we will read stories, poetry, and informational texts that are inspired by a love of or curiosity with the sea.  </vt:lpstr>
      <vt:lpstr>INSPIRE</vt:lpstr>
      <vt:lpstr>I was inspired to become a firefighter. . .</vt:lpstr>
      <vt:lpstr>MOTIVATION</vt:lpstr>
      <vt:lpstr>MOTIVATION</vt:lpstr>
      <vt:lpstr>Which picture goes with inspire?</vt:lpstr>
      <vt:lpstr>Which picture goes with motivation?</vt:lpstr>
      <vt:lpstr>Which picture goes with inspire?</vt:lpstr>
      <vt:lpstr>Which picture goes with motivation?</vt:lpstr>
      <vt:lpstr>Essential Question: Why does the sea inspire writers? 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Inspired by the Sea   In this six-week unit, we will read stories, poetry, and informational texts that are inspired by a love of or curiosity with the sea.  </dc:title>
  <dc:creator>st</dc:creator>
  <cp:keywords/>
  <cp:lastModifiedBy>st</cp:lastModifiedBy>
  <cp:revision>5</cp:revision>
  <cp:lastPrinted>1601-01-01T00:00:00Z</cp:lastPrinted>
  <dcterms:created xsi:type="dcterms:W3CDTF">2012-10-01T14:42:41Z</dcterms:created>
  <dcterms:modified xsi:type="dcterms:W3CDTF">2012-10-01T19:48:50Z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TC102037821033</vt:lpwstr>
  </property>
</Properties>
</file>