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69" r:id="rId4"/>
    <p:sldId id="270" r:id="rId5"/>
    <p:sldId id="261" r:id="rId6"/>
    <p:sldId id="257" r:id="rId7"/>
    <p:sldId id="264" r:id="rId8"/>
    <p:sldId id="263" r:id="rId9"/>
    <p:sldId id="259" r:id="rId10"/>
    <p:sldId id="266" r:id="rId11"/>
    <p:sldId id="262" r:id="rId12"/>
    <p:sldId id="258" r:id="rId13"/>
    <p:sldId id="265" r:id="rId14"/>
    <p:sldId id="267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89066" autoAdjust="0"/>
  </p:normalViewPr>
  <p:slideViewPr>
    <p:cSldViewPr>
      <p:cViewPr>
        <p:scale>
          <a:sx n="80" d="100"/>
          <a:sy n="80" d="100"/>
        </p:scale>
        <p:origin x="-354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8CC9D-F6B7-48BE-B1DA-100FB9EB1279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B143C-9345-44A6-8FE6-79E4B02489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Application-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an opportunity to use the words they just learned from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Information-</a:t>
            </a:r>
          </a:p>
          <a:p>
            <a:r>
              <a:rPr lang="en-US" dirty="0" smtClean="0"/>
              <a:t>Read the book- provide a brief explanation of any words that may be new</a:t>
            </a:r>
            <a:r>
              <a:rPr lang="en-US" baseline="0" dirty="0" smtClean="0"/>
              <a:t> or unfamiliar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70000">
              <a:schemeClr val="bg1">
                <a:lumMod val="95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22E2-4DF6-4645-AD84-CC1106ECDDE0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0" y="2057400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</a:t>
            </a:r>
            <a:r>
              <a:rPr lang="en-US" sz="3600" b="1" baseline="30000" dirty="0" smtClean="0"/>
              <a:t>rd</a:t>
            </a:r>
            <a:r>
              <a:rPr lang="en-US" sz="3600" b="1" dirty="0" smtClean="0"/>
              <a:t> Grade </a:t>
            </a:r>
          </a:p>
          <a:p>
            <a:r>
              <a:rPr lang="en-US" sz="3600" b="1" dirty="0" smtClean="0"/>
              <a:t>Text Talk</a:t>
            </a:r>
          </a:p>
          <a:p>
            <a:r>
              <a:rPr lang="en-US" sz="2800" b="1" dirty="0" smtClean="0"/>
              <a:t>Unit 2</a:t>
            </a:r>
            <a:endParaRPr lang="en-US" sz="2800" b="1" dirty="0"/>
          </a:p>
        </p:txBody>
      </p:sp>
      <p:pic>
        <p:nvPicPr>
          <p:cNvPr id="15366" name="Picture 6" descr="http://childrensbooksguide.com/wp-content/uploads/2010/02/amos-boris-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5439606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458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Which </a:t>
            </a:r>
            <a:r>
              <a:rPr lang="en-US" sz="2800" b="1" dirty="0" smtClean="0"/>
              <a:t>tasks would you need to be </a:t>
            </a:r>
            <a:endParaRPr lang="en-US" sz="5400" b="1" dirty="0" smtClean="0"/>
          </a:p>
          <a:p>
            <a:r>
              <a:rPr lang="en-US" sz="5400" b="1" dirty="0" smtClean="0"/>
              <a:t>a</a:t>
            </a:r>
            <a:r>
              <a:rPr lang="en-US" sz="5400" b="1" dirty="0" smtClean="0"/>
              <a:t>mbitious </a:t>
            </a:r>
            <a:r>
              <a:rPr lang="en-US" sz="2800" b="1" dirty="0" smtClean="0"/>
              <a:t>to accomplish?</a:t>
            </a:r>
            <a:endParaRPr lang="en-US" sz="2800" b="1" dirty="0"/>
          </a:p>
        </p:txBody>
      </p:sp>
      <p:sp>
        <p:nvSpPr>
          <p:cNvPr id="21508" name="AutoShape 4" descr="data:image/jpeg;base64,/9j/4AAQSkZJRgABAQAAAQABAAD/2wCEAAkGBhQSEBUUExQSFRUUFBAQFBUSEBQUEBQUFBAVFBQUFBQXHCYeFxkkGRQUHy8gIycpLCwsFR4xNTAqNSYrLCkBCQoKDgwOGg8PFywgHBwpKSkpKSkpKSwpKSkpLCkpLCwpKSkpKSksKSksLCksKSkpKSwpLCkpLCkpKSwpKSwsLP/AABEIAMEBBQMBIgACEQEDEQH/xAAcAAABBQEBAQAAAAAAAAAAAAADAAECBAUGBwj/xABCEAABAwIDBQQHBAkCBwAAAAABAAIDBBEFITESQVFhcROBkaEGIjJSscHRBxRy4RVCQ2KCkqKy8BbxFyMzNGNz4v/EABkBAAMBAQEAAAAAAAAAAAAAAAECAwAEBf/EACERAAMBAAIDAAMBAQAAAAAAAAABAhEDIRIxQQQTUWEU/9oADAMBAAIRAxEAPwAAbdXIoQBc6INM0XzViOznWN/HLwXoNnEkCNOXn1c+iNDhLz7QIC0qTDhewdmLZBakcwBLSL+am+R/B1C+kMGw9oFviFtDZYdFUiBBvYdynG9zjciwG8rnb0ulhZZGb5KwxiGCoTVoYl9jdItg2ViGx1WX9/uBdWYahDDF00rbWVDE6cticcjYG1+id2JgGw15KtjlaOyNzbLO+/kjKegprDz5zrlIpPdnkmXonDg4KmChqbVjEwtLC475+KoQx3K6H0fp7E36jqpXWIpE6zeoMOBAJWrtABAp9LIjY1xN6daWE+0Uw6ygBZIuQCT21VrJdkX1PBFcVVqDdFAZnxVZcSCLb08tOHgI8jRbQBQhab7rKmiYZFZQi2Q7uKxZKY30suzfCCb2us/EWjp3Kk2xKhHLmm438EFwVqqmzOeSpuK6E2c7SGUko9c1KRybQYQcUlEpLAM4OV+nJJFhfmqBjtqtHCgdoW6pK9FZ9mjPV2GywWO87+t0ehMbTtOk11vf5KmGOL3bwbjTwQA1ctvOkdELe2dQ/GIAPaJ6MPzsgv8ASCO1gH+Q+a5xPZSLeJvn0kysI/F35KjW+kbLgPa9l9HD1mHllmD3Km0ppGBzbOFwdyyZnKZ0VLVRvjBY5ruOy4EjqNQpjEBYgHTJee1tC6F200kt3OGreRt8U0WKP3m/XXxTKl9EcP4dzNiFhdntc8wsyve9zLuuSTx07ljU+Ld3XP4LUbWF19kgjuP+ytLXwhSf1GbscFYionOBtuFzfgr8EJBzA5ncrH6WbsFpAFwRlbgqO38EUr6c+VNiG4p2lVJl6ifZ4uLhdZhlPsv5WuOK5bC5rO0vfLpzXUU8lgD/ALhc/KX4zeY9TDlSjqFcbIuU6CRcUPtM0pZMlV7VExd2roEjc0zJUi+6xgL2XKIIL6qbRYIUkiICMjrLmcWrCSQNy06+qNjY6LCqb81aEStlB7UPZViRh4ILNV0pnO0MFFxRWgIciIAaSmSAkjoMKnaA9VqYZRO9rZNvJZLAWG+XxWxRYy5oG9qle50VnN7NeJluayK6K0h4e0O/NatNUtcbjfmqeKAGxHMH5fNctI6ZZQsnCYp2tSFSYCQTWUgiYlsgjMXByIOhWFiWEGO7mXLN43t+o5reCkHIYE5BrkVkljcXB5arRxTBrXfGMtS0bubfoshpQ9BNOPGJNnZJ2hz18dVL72Drl1+qzmlTunm3PonXHNF//MtFJqoMfbMfFHZUHfY+RV1zr6iFfjv4y/T1BY64Wg3Fs8hrryWM2dp5dfqjxPtnkfMKmzXok1U+zraStyFt3HVacFeFx+HV/rWO/K5WuBle/mo1BWaNiauGiZky54VmatUtRtOsEvjgfLTebKoioF73VIuzA4+SnLALJcG0uipB3oVROAFn1MwboqklcSUykDoDiNYd2nNAw2YudYlNiFSy2ufLis2nns66up1EG+zeqyGArEnq9rcE89S52t7KqU0zgKrR9tMXKN0lQmEskobSSxikXXVlmgvu3Ks1hV6nYeCSiiLFLNbcj1laAwl2XAbyeSysRxARj946D5lc9UYk5xuSSua6RaEzp2Yiw8fC/wAEZtZH73iCFx7a5HZiPNR06DsGSNOjmnvCN2a5BuIo8eJW5dDb4I6Y6fZS2Vgx4wfePjf4qwzGDxHeB8kQ6bLVl4pgu1d8eupbudzHAqTMW47PwVyHEW/4Qtmm05ZuSkCuhxDDmTes0gP6ZO5H6rn5GFpsRYjcUrnApjhSCGHKV1hid1Jj7aZIYKV1gl6GrtqAfI/RaEWJA77cjl56LB7VWRSSlu12cmzrcRutbjeyb9jXsR8M16NGoluVbwatax3rE8uHeuUOIkH1Tblu8FYbiO5wI8vIqq5pax9Ea/Gue57O5nrmnNrh3Ky2e7Neq4mKqBGR7tCrwqHssbkJ/BP0yLpp9o25KoLGqavM2Un14I5qm8cSnmc9k6rSIN1NrUqa189EZ2yqNiJEb80F6m4oRcijMYuTbSYlJoRFJhJGZEdwSS6HCFTGdw8FVEzhkcr8V0NNCHNSmwoHUKCtLpl/A5Cpw3tHFxe4aDQECwQHejh3SeLPzW9W0Ww4cCgufnkp8qnNX0px7uMxT6Nv99ve0hR/07Lucw97vot7tFNrlDC+HOHAZhuaej/qo/oqcfqHuc36rqA5SC2Gw5Q0Uw/Zv7hf4KJZKNWSfyO+i7FjFWqcTY3T1jy07yjhjlDUvGocOoIUf0m7ituoxB78ibDgMh38VW2UuhwzhjDxo4+KhLib3G5c42yFyVomBvAeAUTRs90eC2sOFBuJPG+/UBFbi53gIxoWcPMoE2HA+ybdcwtrNgZmLjePNaVG3aF3NdY2IAsDbjc6BZWEYd6+1KAWt0G5x58h5+K0Zq+SeUxQ5b3vPstHE/IKPJytdI6OLj3tm3TYxBTkWiBkOTRcySE7gL/EKzsVdTJeSTsIgcw115OlxkD1OXAqOF0sNI3bDdqS2ckmbzxt7o6eaPBTy1LtqRxii1DQB2rx3+y3mc/iuVtv2dKxeglZilNRtLmiPb3u2QZCbalxzuuIxn07kndZzWmO/skZ9QdxXoNc6nhYQI4zYfrtDr9dq9+9ea49RMlf2kIazc9oADL7nNA04Hu4p128F/0IyoAsWm7Xeyd/Np5haEOIOAte44HMfksGiw4g+u8ttmNmIOBPE+uFoCED9oP4o5B/aHLshtHLyY3/AIbLaoHl5hEHj0WO1ltJYj/FI3+5gRY5XD3T+GSM+QdddM89L32clcEv10arSiBypxVR/WafC/mFbZOwi17HnkrrmlnO+GkOSoEqTh/m5MrIiRsjRNRqDDjI6wyG8rpDhjWMFhchTu0uh5hsyKWNxCS14aUWub3KSg6KKTOiGyjOrslnTuO3YG6uUsQ3hBodMoYjVXBy0WS0rq6vD2HPNZNZTRZ2yPVI15ehk/H2ZgcptKE9ttM0KSoIGTCTzsAlcUvhRXL+l9pQJsVY3T1jyPq+P0WVM6R+unAEAKApzy8UPG/iN5z/AEsT175NTlwGQ/NCaE7ac8lMQHkt+q38N+2P6RAUgpCDn5Ijaa+/yR/Tf8N+6P6AKStGk5oseHg7z5fRH9NG/dJmlSp6cyO2Wi58gOJ5LRdh7P3vH8lzr/Sxsb3NjbkCRcnNxHyU+VVC0rxVPI8OtZ6MvkAawhrdHPPtW37Ld58FtUWEQ07QxgAAzO9zj7zjvK82b6fz2tcActVb/wBfFrQWjaedS7QD6rgc19O7V6R6Q3DWkhxBy02rW6gfVCxWuETCdOa82/4iVF8yLcPzXV4H6bse0Fzg3kTZDGjdMq0eAz1j9uQuihve5HrOH7jTr1OXVdXS0tLTM2Y2AcXOsZHdXH4DLkqz/SiBw9oX6rBxn0hZsuzGiKRqplXH5Y3yDs2gHM+oAAR0G/ms4QHgfBZuDVLn1QN9z+4bJ/JdOQvR/H4fOdbPP/I5/CsSMv7qfdPgl9xPurUARI4yTYLp/wCaf6c3/TX8Mb9GH3fMI9Ph0oPq3H8QW9HQ3OZV2noGjee5L+qF9Zv3W/iKdHhlR+0c23DaJ+RCI6heNQ3Ln/8AK6Ono3WG9XhQX1AKVV4jPa9mdhNNlll3LTfHYKzDTBqmWXU3WsZTiMmQBJXnUgSR8gYcpsgOOhKVPVZ8giVVhnZY1RVZ5FVS0k3hvTzZclz1VN65zv3JxXnS6o1LySniMFqtHPinaLquCrNNJYqr6EQGSJDIWlUwi11RLM0U9A0QATgKfZp7IgGa1WqZo71XCLE5BhQZ0Wan2lhZWYqQObe5BQTFuSamNhXK81xim7Ooe395xHR2Y8iF6Y+POy57049HXdi2pAyBEb7agH2HHvuO8KX5C2dKcLyjiA5MCmumvmvPw79DOdknhchgqbEApllkhGYKMypc5wzN9OqA3RSa8tII3G6A+nVegeHkvkkcDZo7MficbnwA81076ck2AOuWSv8AorSMOHxPjaGlxkc/U+vtm5ueVlr0tPs6kdF3cNeMnBzLyowGYI7UkBaVHRtaDaxIF1ddHtuyGihS0xaTcam2ao7bXZNSkCpaLadmNf8ALroKbCGixIzCDQQ2K1muUaplZlDCIJbCfaUlMcE4Jg1FITELGI2Tprp1jHH1NASsapwcgrtHALNqyArTbRKoRxboC12h8FZdRhzb3sVq1UrQsyeXgrqmyOJFdlEb8VKWnsbb0oakhFknvqm70HRJjPVsQhmEXSFSfBQ7S6yTMyUltFH7vwUL5rWo4bgG2izfiZLTPfROA08FKmpTfRazy4mwCt09MAQT4bkj5OhvAqMpi1tzbuVCQm9wFtVMDje3SyznYY/UfFCX/Q0hYXRdq6xv1XVVGBRywPhcPVkYWHlcZEcwbHuWJh8b25W7109GDbPgpcr0pxro+Z8Uw90Ez4nizo3uY7qDa45b+9VCvSftnwPYmjqWjKUdm/8AGwZHvZb+RebLlaw6UyTUZqExFakY6DtTFJpTrIJ659kNdt0ssR/ZvDh0eLHzb5rsqjDwRkvLfseq9msezc+J3i1zXDyuvYCqwyNrsyIadzSiOjucxmtB0d0KKAjVU0TCUUeSMAiMameUoSIU7qLVIlYwrpimumLljDEpJrpLGMV0yz6lwVMSvvqrUcV81bMJ7pXfSByz67DzqDlwW0SQgTOBTKmhXKZzbqcjUIW0uiliBB0WDPFYq81pGlhAORYHKuFJqfBdLbrFXqGW2QzWaxalLTZbQ8lOvQ8+zSDLkG6UshuAM+ilA24R48NLje9ui59wthdo6XaGfmrAwlpO/uVulj2QArDSpOimGdBhAab3JV21gjPcqkr0NbDmHNfaJhonoJha7mDtm9Y8z/TtDvXz+vpySMOBB0IIPQ5FfNNfT9nK9nuPez+Vxb8ktDSQaitQWlFa5TKIO1EshsKJdKOdR9mcuziUf7zZW+MTvovbGBeB+hc+ziFMf/NG3+Z2z819BsaqwStdjNaptCkAmcnEE4oRKk5yC9ywCTprKIqEB7UwCJiztqLnoJKjtLGDNenQmhJYBz88AOY1TwNsM1Jk3FRe+6oIDdLuVCqu3oUeZljcKdgRmnXQr7Md05AzVWWQHqtPEYctFmGnV5z2RrRnw5XyPRSpqUuV7D6XayW3T0GzuS1yZ0GY0w20JC1qCjJH+WU5aUl4WtRQbKjV9FZgejoNkWKvxRWUWlP2ig3pYLdIPQDIm7RAxYdIgPKgZEMyImDAr5sx+YOq53DQzTEdDI4r6AxnFhT08kp/UY5w5u0aO9xAXzjI65J45pWFDhyI0oQRY2pB0WIyiKDAppSiNv0JozJiFM0D9tG88msdtuPg0r6IAXmX2MYMAyapcBcuEDDvAaA59upLB/CvTC9UklT7JWQ3FSLkKQphSL3Ku+YKE0qpufdMAtdtdTDlVjCsBYAzypRRpCNFAsgERyToT3JLGMh8YVeWwQnVJsgNqLuVkiTYB9QS618lehfdS+6NdnYJjS2OSLaYEmggow5WBhjB+qDz3qVOrrCptsokipBhrW6ZI7YkcFS2Uuhwq/dxe6tMamIUS5AJNzkIyJnPQ1jE+0S21EMTHJYw5eo7SiUCtq2xRukfk1jXOPQC6wDgftYx/JlM08JZLf0NPm7wXmJV7GMRdPM+V/tPcXHlfQDkBYdyopGOOEaMITQjsSsdBmKbUNq3fQ/CvvFbDGRdpeHP/Az13eTSO9KMe2+h2F/d6GCO1jsB7/xyeu7w2rdy1yVF0qFJMrIiEfKq8syDJOqz5kQEpH3UWtUdpHhjuiANBErAYosUroBGumJTufZVpJFjCeE6EZEkQHHtqr6ILyb3CpxPsrcUoHVd3jhybpsUc5tmr8Ul1iw1IVuOoXPUllRrXT9qqTapCdV52SeI/kajZ0eOoWC+cqcFQVnAPI3TIouKpxTqwHJcH0YojMkggTTIGJPmQ2G6AXosBWMWmwkrgPtaxjs4mU7TnJ/zH29xp9UHq65/gXoRrAxpc42DQXEncALkr599KsbNVVSTHRzvVHusGTB4Ad90rYyMYpJFIJAk2hGaEJqM1KUQRq9L+yHC85qg7gIGdTZ7/IMHeV5q1e4ehNF2FBC3Qub2zusnrD+nZHcjK7Bb6OgfKq8k6FNMqr5VUkFfMmbmq+2pNkRFL0cauR2AWWydT+8rBNPtEg9ZgnUmzrYbS/I5A7QXQXT5Ku6VE2lt8qSzzMksDTjmojUkl6BxFqLcrsaSSlRWQ+8KG9JJTGJDRSg+aSSxi9ArsaSSkyshQqsySSUIAo0SSSBkUvSj/saj/wBMv9pXgkupSSSUOgZSCSSRjIK1EakkgUQUL6Apf+kz8Ef9gTpJoJ8gGVV3JJKpNkQphJJEUcKYSSWMSTtSSWMO5BekksYGkkk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AutoShape 12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AutoShape 14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AutoShape 16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70" name="Picture 26" descr="http://3.bp.blogspot.com/_wZvBxVNnqfs/TKa3Fl6UA4I/AAAAAAAAAPU/XNr-7e3aP3E/s1600/2008_ing_st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828800"/>
            <a:ext cx="2284884" cy="1524000"/>
          </a:xfrm>
          <a:prstGeom prst="rect">
            <a:avLst/>
          </a:prstGeom>
          <a:noFill/>
        </p:spPr>
      </p:pic>
      <p:pic>
        <p:nvPicPr>
          <p:cNvPr id="6172" name="Picture 28" descr="http://www.parenthub.com.au/wp-content/uploads/78630441-Chocola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04800"/>
            <a:ext cx="1828800" cy="2741307"/>
          </a:xfrm>
          <a:prstGeom prst="rect">
            <a:avLst/>
          </a:prstGeom>
          <a:noFill/>
        </p:spPr>
      </p:pic>
      <p:pic>
        <p:nvPicPr>
          <p:cNvPr id="6174" name="Picture 30" descr="http://2.bp.blogspot.com/-5h0UBpd7iDA/Th4IQHZJr0I/AAAAAAAAAJs/C8wfgJZm_j4/s1600/harry-potter-bookcove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733800"/>
            <a:ext cx="3023808" cy="19050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429000" y="34290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</a:t>
            </a:r>
            <a:r>
              <a:rPr lang="en-US" sz="2000" dirty="0" smtClean="0"/>
              <a:t>un a marathon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6096000" y="31242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</a:t>
            </a:r>
            <a:r>
              <a:rPr lang="en-US" sz="2000" dirty="0" smtClean="0"/>
              <a:t>at a chocolate bar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6096000" y="55626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read the whole series</a:t>
            </a:r>
            <a:endParaRPr lang="en-US" sz="2000" dirty="0"/>
          </a:p>
        </p:txBody>
      </p:sp>
      <p:pic>
        <p:nvPicPr>
          <p:cNvPr id="6176" name="Picture 32" descr="http://images.picturesdepot.com/photo/x/xavi_soccer_player-284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981200"/>
            <a:ext cx="2632297" cy="3590926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304800" y="57150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</a:t>
            </a:r>
            <a:r>
              <a:rPr lang="en-US" sz="2000" dirty="0" smtClean="0"/>
              <a:t>ecome a professional </a:t>
            </a:r>
          </a:p>
          <a:p>
            <a:r>
              <a:rPr lang="en-US" sz="2000" dirty="0" smtClean="0"/>
              <a:t>soccer player</a:t>
            </a:r>
            <a:endParaRPr lang="en-US" sz="2000" dirty="0"/>
          </a:p>
        </p:txBody>
      </p:sp>
      <p:pic>
        <p:nvPicPr>
          <p:cNvPr id="6178" name="Picture 34" descr="http://pmtribe.files.wordpress.com/2013/04/tie-shoe-lac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4191000"/>
            <a:ext cx="1990299" cy="133350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3352800" y="55626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</a:t>
            </a:r>
            <a:r>
              <a:rPr lang="en-US" sz="2000" dirty="0" smtClean="0"/>
              <a:t>ie your shoe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leisurely</a:t>
            </a:r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leisurely</a:t>
            </a:r>
            <a:endParaRPr lang="en-US" sz="11500" b="1" dirty="0" smtClean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00600" y="22860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</a:t>
            </a:r>
            <a:r>
              <a:rPr lang="en-US" sz="3200" dirty="0" smtClean="0"/>
              <a:t>nhurried, slow</a:t>
            </a:r>
            <a:endParaRPr lang="en-US" sz="3200" dirty="0"/>
          </a:p>
        </p:txBody>
      </p:sp>
      <p:pic>
        <p:nvPicPr>
          <p:cNvPr id="10248" name="Picture 8" descr="http://images.fineartamerica.com/images-medium-large/stroll-through-turkish-park-will-edwar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0"/>
            <a:ext cx="41910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50" name="Picture 10" descr="http://2.bp.blogspot.com/-UxnldeB0LNg/TcVBuYzlnnI/AAAAAAAAAQw/1q4QNz4kHFc/s1600/leis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200400"/>
            <a:ext cx="3590290" cy="209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096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Which of these things could you do </a:t>
            </a:r>
            <a:r>
              <a:rPr lang="en-US" sz="5400" b="1" dirty="0" smtClean="0"/>
              <a:t>leisurely</a:t>
            </a:r>
            <a:r>
              <a:rPr lang="en-US" sz="2800" b="1" dirty="0" smtClean="0"/>
              <a:t> ?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2133600"/>
            <a:ext cx="4343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walk your dog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eat a hamburger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run a race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/>
              <a:t>clean your room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/>
              <a:t>take a timed test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19201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miserable</a:t>
            </a:r>
            <a:endParaRPr lang="en-US" sz="9600" b="1" dirty="0" smtClean="0"/>
          </a:p>
          <a:p>
            <a:pPr algn="ctr"/>
            <a:r>
              <a:rPr lang="en-US" sz="9600" b="1" dirty="0" smtClean="0"/>
              <a:t>ambitious</a:t>
            </a:r>
            <a:endParaRPr lang="en-US" sz="9600" b="1" dirty="0" smtClean="0"/>
          </a:p>
          <a:p>
            <a:pPr algn="ctr"/>
            <a:r>
              <a:rPr lang="en-US" sz="9600" b="1" dirty="0" smtClean="0"/>
              <a:t>leisurely</a:t>
            </a:r>
            <a:endParaRPr lang="en-US" sz="9600" b="1" dirty="0" smtClean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Who can use all 3 words in a sentence?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photo-dictionary.com/photofiles/list/459/836penc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114800"/>
            <a:ext cx="996914" cy="1447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5800" y="1524000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miserable</a:t>
            </a:r>
            <a:endParaRPr lang="en-US" sz="9600" b="1" dirty="0" smtClean="0"/>
          </a:p>
          <a:p>
            <a:r>
              <a:rPr lang="en-US" sz="9600" b="1" dirty="0" smtClean="0"/>
              <a:t>ambitious</a:t>
            </a:r>
            <a:endParaRPr lang="en-US" sz="9600" b="1" dirty="0" smtClean="0"/>
          </a:p>
          <a:p>
            <a:r>
              <a:rPr lang="en-US" sz="9600" b="1" dirty="0" smtClean="0"/>
              <a:t>leisurely</a:t>
            </a:r>
            <a:endParaRPr lang="en-US" sz="9600" b="1" dirty="0" smtClean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Write a sentence to show you know what each of these words mean.</a:t>
            </a:r>
            <a:endParaRPr lang="en-US" sz="3200" dirty="0"/>
          </a:p>
        </p:txBody>
      </p:sp>
      <p:pic>
        <p:nvPicPr>
          <p:cNvPr id="30722" name="Picture 2" descr="http://openclipart.org/image/800px/svg_to_png/85273/spiral_not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828800"/>
            <a:ext cx="1581531" cy="1989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use words I learn from a text.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use words I learn from a text.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Tell your partner about a new word you learned last week.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childrensbooksguide.com/wp-content/uploads/2010/02/amos-boris-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609600"/>
            <a:ext cx="6477000" cy="5625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1336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miserable</a:t>
            </a:r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21336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</a:t>
            </a:r>
            <a:r>
              <a:rPr lang="en-US" sz="2400" dirty="0" smtClean="0"/>
              <a:t>ery unhappy, uncomfortable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228600"/>
            <a:ext cx="7162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miserable</a:t>
            </a:r>
            <a:endParaRPr lang="en-US" sz="11500" b="1" dirty="0"/>
          </a:p>
        </p:txBody>
      </p:sp>
      <p:pic>
        <p:nvPicPr>
          <p:cNvPr id="13326" name="Picture 14" descr="http://www.positive-personal-growth.com/images/my-miserable-life-215925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048000"/>
            <a:ext cx="3810000" cy="3048001"/>
          </a:xfrm>
          <a:prstGeom prst="rect">
            <a:avLst/>
          </a:prstGeom>
          <a:noFill/>
        </p:spPr>
      </p:pic>
      <p:pic>
        <p:nvPicPr>
          <p:cNvPr id="13328" name="Picture 16" descr="http://1.bp.blogspot.com/-mzxj1i6fTWk/TuT8JvU5BiI/AAAAAAAAARM/2Pn049b6fwA/s1600/sad+fa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819400"/>
            <a:ext cx="2600325" cy="3619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81200"/>
            <a:ext cx="2857501" cy="2286001"/>
          </a:xfrm>
          <a:prstGeom prst="rect">
            <a:avLst/>
          </a:prstGeom>
          <a:noFill/>
        </p:spPr>
      </p:pic>
      <p:pic>
        <p:nvPicPr>
          <p:cNvPr id="3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943600" y="4571999"/>
            <a:ext cx="2857501" cy="2286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Thumbs </a:t>
            </a:r>
            <a:r>
              <a:rPr lang="en-US" sz="4400" b="1" dirty="0" smtClean="0"/>
              <a:t>up, Thumbs down</a:t>
            </a:r>
          </a:p>
          <a:p>
            <a:r>
              <a:rPr lang="en-US" sz="2800" b="1" dirty="0" smtClean="0"/>
              <a:t>Which of these would make you miserable?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1336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gaming system broke.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8956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teacher gave you extra recess.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6576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lost your favorite toy.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44196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tornado flattened your home.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52578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best friend moved away.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ambitious</a:t>
            </a:r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ambitious</a:t>
            </a:r>
            <a:endParaRPr lang="en-US" sz="9600" b="1" dirty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16002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dirty="0" smtClean="0"/>
              <a:t> strong desire to do something</a:t>
            </a:r>
            <a:endParaRPr lang="en-US" sz="3200" dirty="0"/>
          </a:p>
        </p:txBody>
      </p:sp>
      <p:pic>
        <p:nvPicPr>
          <p:cNvPr id="7177" name="Picture 9" descr="http://everydaygoddess.typepad.com/everyday_goddess/images/2008/03/18/ambitio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685800"/>
            <a:ext cx="2673292" cy="2096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9" name="Picture 11" descr="http://korblaw.com/bankruptcyblog/wp-content/uploads/2011/04/mountain-climb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590800"/>
            <a:ext cx="46736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81" name="Picture 13" descr="http://www.chboothlibrary.org/images/StackOfBooks_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276600"/>
            <a:ext cx="2137029" cy="300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376</Words>
  <Application>Microsoft Office PowerPoint</Application>
  <PresentationFormat>On-screen Show (4:3)</PresentationFormat>
  <Paragraphs>85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Susan</cp:lastModifiedBy>
  <cp:revision>23</cp:revision>
  <dcterms:created xsi:type="dcterms:W3CDTF">2013-09-20T22:58:17Z</dcterms:created>
  <dcterms:modified xsi:type="dcterms:W3CDTF">2013-09-21T16:54:17Z</dcterms:modified>
</cp:coreProperties>
</file>