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4" r:id="rId8"/>
    <p:sldId id="263" r:id="rId9"/>
    <p:sldId id="259" r:id="rId10"/>
    <p:sldId id="266" r:id="rId11"/>
    <p:sldId id="262" r:id="rId12"/>
    <p:sldId id="258" r:id="rId13"/>
    <p:sldId id="265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80" d="100"/>
          <a:sy n="80" d="100"/>
        </p:scale>
        <p:origin x="-2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baseline="30000" dirty="0" smtClean="0"/>
              <a:t>rd</a:t>
            </a:r>
            <a:r>
              <a:rPr lang="en-US" sz="3600" b="1" dirty="0" smtClean="0"/>
              <a:t> Grade 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2" name="Picture 2" descr="http://capitolchoices.communitypoint.org/images/resources/Book/cods_tal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832315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of these pictures shows something that is plentiful?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2" name="Picture 2" descr="http://www.douggreensgarden.com/images/plentiful-212530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57200"/>
            <a:ext cx="3302000" cy="2476500"/>
          </a:xfrm>
          <a:prstGeom prst="rect">
            <a:avLst/>
          </a:prstGeom>
          <a:noFill/>
        </p:spPr>
      </p:pic>
      <p:pic>
        <p:nvPicPr>
          <p:cNvPr id="20486" name="Picture 6" descr="http://www.plentifulharvest.ca/img/banner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343400"/>
            <a:ext cx="3886200" cy="2305275"/>
          </a:xfrm>
          <a:prstGeom prst="rect">
            <a:avLst/>
          </a:prstGeom>
          <a:noFill/>
        </p:spPr>
      </p:pic>
      <p:pic>
        <p:nvPicPr>
          <p:cNvPr id="20488" name="Picture 8" descr="http://www.toledoblade.com/image/2006/05/29/800x_b1_cCM_z/Strawberries-are-plentifu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71600"/>
            <a:ext cx="3561767" cy="2438400"/>
          </a:xfrm>
          <a:prstGeom prst="rect">
            <a:avLst/>
          </a:prstGeom>
          <a:noFill/>
        </p:spPr>
      </p:pic>
      <p:pic>
        <p:nvPicPr>
          <p:cNvPr id="20490" name="Picture 10" descr="http://www.delsjourney.com/images/news/news_01-08-08/1-5060-Empty-Parking-Lo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038600"/>
            <a:ext cx="3581400" cy="2387600"/>
          </a:xfrm>
          <a:prstGeom prst="rect">
            <a:avLst/>
          </a:prstGeom>
          <a:noFill/>
        </p:spPr>
      </p:pic>
      <p:pic>
        <p:nvPicPr>
          <p:cNvPr id="20492" name="Picture 12" descr="http://jcarrot.org/wp-content/uploads/empty_plat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2286000"/>
            <a:ext cx="2304870" cy="2143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juvenile</a:t>
            </a:r>
          </a:p>
          <a:p>
            <a:r>
              <a:rPr lang="en-US" sz="2400" b="1" dirty="0" smtClean="0"/>
              <a:t>They are called </a:t>
            </a:r>
            <a:r>
              <a:rPr lang="en-US" sz="2400" b="1" i="1" dirty="0" smtClean="0"/>
              <a:t>juveniles</a:t>
            </a:r>
            <a:r>
              <a:rPr lang="en-US" sz="2400" b="1" dirty="0" smtClean="0"/>
              <a:t> and are big enough to leave the dangerous surface of the ocean and dive to the bottom of the sea.</a:t>
            </a:r>
          </a:p>
          <a:p>
            <a:pPr algn="ctr"/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juvenile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1752600"/>
            <a:ext cx="807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child, or acting like a child</a:t>
            </a:r>
          </a:p>
          <a:p>
            <a:r>
              <a:rPr lang="en-US" sz="3200" dirty="0" smtClean="0"/>
              <a:t>Synonyms: adolescent</a:t>
            </a:r>
            <a:endParaRPr lang="en-US" sz="32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3265" t="14044" r="11512" b="6825"/>
          <a:stretch>
            <a:fillRect/>
          </a:stretch>
        </p:blipFill>
        <p:spPr bwMode="auto">
          <a:xfrm>
            <a:off x="914400" y="3124200"/>
            <a:ext cx="2805113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4098" t="15692" r="6284" b="7895"/>
          <a:stretch>
            <a:fillRect/>
          </a:stretch>
        </p:blipFill>
        <p:spPr bwMode="auto">
          <a:xfrm>
            <a:off x="4114800" y="3048000"/>
            <a:ext cx="4361129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096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Which is more </a:t>
            </a:r>
            <a:r>
              <a:rPr lang="en-US" sz="7200" b="1" dirty="0" smtClean="0"/>
              <a:t>juvenile</a:t>
            </a:r>
            <a:r>
              <a:rPr lang="en-US" sz="6600" b="1" dirty="0" smtClean="0"/>
              <a:t>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981200"/>
            <a:ext cx="8153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A picture book or a college textbook?</a:t>
            </a:r>
          </a:p>
          <a:p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Screaming “That’s mine!” or offering to share?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/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Having a good attitude when something is hard or pouting and whining?</a:t>
            </a:r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enabled</a:t>
            </a:r>
          </a:p>
          <a:p>
            <a:pPr algn="ctr"/>
            <a:r>
              <a:rPr lang="en-US" sz="9600" b="1" dirty="0" smtClean="0"/>
              <a:t>plentiful </a:t>
            </a:r>
          </a:p>
          <a:p>
            <a:pPr algn="ctr"/>
            <a:r>
              <a:rPr lang="en-US" sz="9600" b="1" dirty="0" smtClean="0"/>
              <a:t>juvenile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600" b="1" dirty="0" smtClean="0"/>
              <a:t> 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sentence to show you know what each of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2000" y="14478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enabled</a:t>
            </a:r>
          </a:p>
          <a:p>
            <a:pPr algn="ctr"/>
            <a:r>
              <a:rPr lang="en-US" sz="9600" b="1" dirty="0" smtClean="0"/>
              <a:t>plentiful </a:t>
            </a:r>
          </a:p>
          <a:p>
            <a:pPr algn="ctr"/>
            <a:r>
              <a:rPr lang="en-US" sz="9600" b="1" dirty="0" smtClean="0"/>
              <a:t>juvenile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 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pitolchoices.communitypoint.org/images/resources/Book/cods_tale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5590326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enabled</a:t>
            </a:r>
          </a:p>
          <a:p>
            <a:r>
              <a:rPr lang="en-US" sz="2400" b="1" dirty="0" smtClean="0"/>
              <a:t>It was the cod that </a:t>
            </a:r>
            <a:r>
              <a:rPr lang="en-US" sz="2400" b="1" i="1" dirty="0" smtClean="0"/>
              <a:t>enabled</a:t>
            </a:r>
            <a:r>
              <a:rPr lang="en-US" sz="2400" b="1" dirty="0" smtClean="0"/>
              <a:t> the Vikings to come to North America.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18288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 make possible; to make able</a:t>
            </a:r>
          </a:p>
          <a:p>
            <a:r>
              <a:rPr lang="en-US" sz="2800" dirty="0" smtClean="0"/>
              <a:t>Synonyms: allow, permit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enabled</a:t>
            </a:r>
            <a:endParaRPr lang="en-US" sz="11500" b="1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 cstate="print"/>
          <a:srcRect l="1260" t="10417" r="4252" b="6250"/>
          <a:stretch>
            <a:fillRect/>
          </a:stretch>
        </p:blipFill>
        <p:spPr bwMode="auto">
          <a:xfrm>
            <a:off x="1295400" y="2743200"/>
            <a:ext cx="6553200" cy="349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Creating Situations</a:t>
            </a:r>
            <a:endParaRPr lang="en-US" sz="5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8956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</a:t>
            </a:r>
            <a:r>
              <a:rPr lang="en-US" sz="2400" b="1" i="1" u="sng" dirty="0" smtClean="0"/>
              <a:t>enabled</a:t>
            </a:r>
            <a:r>
              <a:rPr lang="en-US" sz="2400" dirty="0" smtClean="0"/>
              <a:t> Boris to get back in the ocean?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657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things might </a:t>
            </a:r>
            <a:r>
              <a:rPr lang="en-US" sz="2400" b="1" i="1" u="sng" dirty="0" smtClean="0"/>
              <a:t>enable</a:t>
            </a:r>
            <a:r>
              <a:rPr lang="en-US" sz="2400" dirty="0" smtClean="0"/>
              <a:t> you to focus during class?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0"/>
            <a:ext cx="78486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plentiful</a:t>
            </a:r>
          </a:p>
          <a:p>
            <a:r>
              <a:rPr lang="en-US" sz="2400" b="1" dirty="0" smtClean="0"/>
              <a:t>Today, cod are no longer </a:t>
            </a:r>
            <a:r>
              <a:rPr lang="en-US" sz="2400" b="1" i="1" dirty="0" smtClean="0"/>
              <a:t>plentiful</a:t>
            </a:r>
            <a:r>
              <a:rPr lang="en-US" sz="2400" b="1" dirty="0" smtClean="0"/>
              <a:t>, and its threatened disappearance is a tragedy…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plentiful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752600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more than enough</a:t>
            </a:r>
          </a:p>
          <a:p>
            <a:r>
              <a:rPr lang="en-US" sz="3200" dirty="0" smtClean="0"/>
              <a:t>synonyms: abundant</a:t>
            </a:r>
            <a:endParaRPr lang="en-US" sz="3200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 l="2455" t="9062" r="6589" b="5650"/>
          <a:stretch>
            <a:fillRect/>
          </a:stretch>
        </p:blipFill>
        <p:spPr bwMode="auto">
          <a:xfrm>
            <a:off x="4343400" y="1752600"/>
            <a:ext cx="3956304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413</Words>
  <Application>Microsoft Office PowerPoint</Application>
  <PresentationFormat>On-screen Show (4:3)</PresentationFormat>
  <Paragraphs>86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62</cp:revision>
  <dcterms:created xsi:type="dcterms:W3CDTF">2013-09-20T22:58:17Z</dcterms:created>
  <dcterms:modified xsi:type="dcterms:W3CDTF">2013-10-25T15:41:17Z</dcterms:modified>
</cp:coreProperties>
</file>