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333-18DC-4DDF-85DB-48752977E68D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CE222-EF35-4E37-AB08-B5A390E17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333-18DC-4DDF-85DB-48752977E68D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E222-EF35-4E37-AB08-B5A390E17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333-18DC-4DDF-85DB-48752977E68D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CE222-EF35-4E37-AB08-B5A390E17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333-18DC-4DDF-85DB-48752977E68D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CE222-EF35-4E37-AB08-B5A390E17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333-18DC-4DDF-85DB-48752977E68D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CE222-EF35-4E37-AB08-B5A390E17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333-18DC-4DDF-85DB-48752977E68D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CE222-EF35-4E37-AB08-B5A390E17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333-18DC-4DDF-85DB-48752977E68D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CE222-EF35-4E37-AB08-B5A390E17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333-18DC-4DDF-85DB-48752977E68D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CE222-EF35-4E37-AB08-B5A390E17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333-18DC-4DDF-85DB-48752977E68D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CE222-EF35-4E37-AB08-B5A390E17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333-18DC-4DDF-85DB-48752977E68D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CE222-EF35-4E37-AB08-B5A390E17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7333-18DC-4DDF-85DB-48752977E68D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CE222-EF35-4E37-AB08-B5A390E17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5797333-18DC-4DDF-85DB-48752977E68D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27CE222-EF35-4E37-AB08-B5A390E17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709"/>
            <a:ext cx="5257800" cy="668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330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1"/>
            <a:ext cx="8839200" cy="5562599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/>
              <a:t>Admiring</a:t>
            </a:r>
          </a:p>
          <a:p>
            <a:pPr algn="ctr"/>
            <a:r>
              <a:rPr lang="en-US" sz="9600" b="1" dirty="0" smtClean="0"/>
              <a:t>Gaze</a:t>
            </a:r>
          </a:p>
          <a:p>
            <a:pPr algn="ctr"/>
            <a:r>
              <a:rPr lang="en-US" sz="9600" b="1" dirty="0" smtClean="0"/>
              <a:t>Furious </a:t>
            </a:r>
            <a:endParaRPr lang="en-US" sz="9600" b="1" dirty="0"/>
          </a:p>
        </p:txBody>
      </p:sp>
    </p:spTree>
    <p:extLst>
      <p:ext uri="{BB962C8B-B14F-4D97-AF65-F5344CB8AC3E}">
        <p14:creationId xmlns="" xmlns:p14="http://schemas.microsoft.com/office/powerpoint/2010/main" val="256017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1"/>
            <a:ext cx="8839200" cy="35813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“They are </a:t>
            </a:r>
            <a:r>
              <a:rPr lang="en-US" sz="4000" b="1" i="1" dirty="0" smtClean="0"/>
              <a:t>admiring </a:t>
            </a:r>
            <a:r>
              <a:rPr lang="en-US" sz="4000" dirty="0" smtClean="0"/>
              <a:t>my suit.”</a:t>
            </a:r>
          </a:p>
          <a:p>
            <a:r>
              <a:rPr lang="en-US" sz="4000" b="1" i="1" dirty="0"/>
              <a:t>Admiring </a:t>
            </a:r>
            <a:r>
              <a:rPr lang="en-US" sz="4000" dirty="0"/>
              <a:t>- to look up to </a:t>
            </a:r>
            <a:r>
              <a:rPr lang="en-US" sz="4000" dirty="0" smtClean="0"/>
              <a:t>something; to </a:t>
            </a:r>
            <a:r>
              <a:rPr lang="en-US" sz="4000" dirty="0"/>
              <a:t>think highly of </a:t>
            </a:r>
            <a:r>
              <a:rPr lang="en-US" sz="4000" dirty="0" smtClean="0"/>
              <a:t>someone</a:t>
            </a:r>
          </a:p>
          <a:p>
            <a:r>
              <a:rPr lang="en-US" sz="4000" dirty="0" smtClean="0"/>
              <a:t>I </a:t>
            </a:r>
            <a:r>
              <a:rPr lang="en-US" sz="4000" b="1" i="1" dirty="0" smtClean="0"/>
              <a:t>admire</a:t>
            </a:r>
            <a:r>
              <a:rPr lang="en-US" sz="4000" dirty="0" smtClean="0"/>
              <a:t> all the hard work of my students!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448123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91007"/>
            <a:ext cx="27241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178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764" y="1"/>
            <a:ext cx="8991600" cy="3810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“Each night before he went to sleep, he </a:t>
            </a:r>
            <a:r>
              <a:rPr lang="en-US" sz="3600" b="1" i="1" dirty="0" smtClean="0"/>
              <a:t>gazed</a:t>
            </a:r>
            <a:r>
              <a:rPr lang="en-US" sz="3600" dirty="0" smtClean="0"/>
              <a:t> into the mirror.”</a:t>
            </a:r>
          </a:p>
          <a:p>
            <a:r>
              <a:rPr lang="en-US" sz="3600" b="1" i="1" dirty="0"/>
              <a:t>Gazed </a:t>
            </a:r>
            <a:r>
              <a:rPr lang="en-US" sz="3600" dirty="0"/>
              <a:t>-  a look steadily at something </a:t>
            </a:r>
            <a:r>
              <a:rPr lang="en-US" sz="3600" dirty="0" smtClean="0"/>
              <a:t>with great curiosity or pleasure</a:t>
            </a:r>
          </a:p>
          <a:p>
            <a:r>
              <a:rPr lang="en-US" sz="3600" b="1" i="1" dirty="0" smtClean="0"/>
              <a:t>Martin gazed </a:t>
            </a:r>
            <a:r>
              <a:rPr lang="en-US" sz="3600" dirty="0" smtClean="0"/>
              <a:t>longingly at the scrumptious chocolate cake.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657600"/>
            <a:ext cx="4048125" cy="303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671455"/>
            <a:ext cx="4561357" cy="302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1183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1"/>
            <a:ext cx="8915400" cy="3581399"/>
          </a:xfrm>
        </p:spPr>
        <p:txBody>
          <a:bodyPr/>
          <a:lstStyle/>
          <a:p>
            <a:r>
              <a:rPr lang="en-US" sz="4000" dirty="0" smtClean="0"/>
              <a:t>“</a:t>
            </a:r>
            <a:r>
              <a:rPr lang="en-US" sz="4000" dirty="0" err="1" smtClean="0"/>
              <a:t>Bilbot</a:t>
            </a:r>
            <a:r>
              <a:rPr lang="en-US" sz="4000" dirty="0" smtClean="0"/>
              <a:t> was </a:t>
            </a:r>
            <a:r>
              <a:rPr lang="en-US" sz="4000" b="1" i="1" dirty="0" smtClean="0"/>
              <a:t>furious</a:t>
            </a:r>
            <a:r>
              <a:rPr lang="en-US" sz="4000" dirty="0" smtClean="0"/>
              <a:t>!”</a:t>
            </a:r>
          </a:p>
          <a:p>
            <a:r>
              <a:rPr lang="en-US" sz="4000" b="1" i="1" dirty="0" smtClean="0"/>
              <a:t>Furious</a:t>
            </a:r>
            <a:r>
              <a:rPr lang="en-US" sz="4000" dirty="0" smtClean="0"/>
              <a:t> – full of anger</a:t>
            </a:r>
          </a:p>
          <a:p>
            <a:r>
              <a:rPr lang="en-US" sz="4000" dirty="0" smtClean="0"/>
              <a:t>After cheating on his test, Logan’s mother was </a:t>
            </a:r>
            <a:r>
              <a:rPr lang="en-US" sz="4000" b="1" i="1" dirty="0" smtClean="0"/>
              <a:t>furious</a:t>
            </a:r>
            <a:r>
              <a:rPr lang="en-US" sz="4000" dirty="0" smtClean="0"/>
              <a:t>!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5144"/>
            <a:ext cx="4275182" cy="285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35927"/>
            <a:ext cx="4267200" cy="282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0502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1"/>
            <a:ext cx="8839200" cy="5562599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/>
              <a:t>Admiring</a:t>
            </a:r>
          </a:p>
          <a:p>
            <a:pPr algn="ctr"/>
            <a:r>
              <a:rPr lang="en-US" sz="9600" b="1" dirty="0" smtClean="0"/>
              <a:t>Gaze</a:t>
            </a:r>
          </a:p>
          <a:p>
            <a:pPr algn="ctr"/>
            <a:r>
              <a:rPr lang="en-US" sz="9600" b="1" dirty="0" smtClean="0"/>
              <a:t>Furious </a:t>
            </a:r>
            <a:endParaRPr lang="en-US" sz="9600" b="1" dirty="0"/>
          </a:p>
        </p:txBody>
      </p:sp>
    </p:spTree>
    <p:extLst>
      <p:ext uri="{BB962C8B-B14F-4D97-AF65-F5344CB8AC3E}">
        <p14:creationId xmlns="" xmlns:p14="http://schemas.microsoft.com/office/powerpoint/2010/main" val="3978332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25</TotalTime>
  <Words>93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Elemental</vt:lpstr>
      <vt:lpstr>Slide 1</vt:lpstr>
      <vt:lpstr>Slide 2</vt:lpstr>
      <vt:lpstr>Slide 3</vt:lpstr>
      <vt:lpstr>Slide 4</vt:lpstr>
      <vt:lpstr>Slide 5</vt:lpstr>
      <vt:lpstr>Slide 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</dc:creator>
  <cp:lastModifiedBy>st</cp:lastModifiedBy>
  <cp:revision>4</cp:revision>
  <dcterms:created xsi:type="dcterms:W3CDTF">2014-04-27T19:06:19Z</dcterms:created>
  <dcterms:modified xsi:type="dcterms:W3CDTF">2015-02-20T15:20:19Z</dcterms:modified>
</cp:coreProperties>
</file>