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56" r:id="rId3"/>
    <p:sldId id="273" r:id="rId4"/>
    <p:sldId id="261" r:id="rId5"/>
    <p:sldId id="257" r:id="rId6"/>
    <p:sldId id="263" r:id="rId7"/>
    <p:sldId id="259" r:id="rId8"/>
    <p:sldId id="295" r:id="rId9"/>
    <p:sldId id="262" r:id="rId10"/>
    <p:sldId id="258" r:id="rId11"/>
    <p:sldId id="267" r:id="rId12"/>
    <p:sldId id="271" r:id="rId13"/>
    <p:sldId id="272" r:id="rId14"/>
    <p:sldId id="276" r:id="rId15"/>
    <p:sldId id="277" r:id="rId16"/>
    <p:sldId id="278" r:id="rId17"/>
    <p:sldId id="274" r:id="rId18"/>
    <p:sldId id="279" r:id="rId19"/>
    <p:sldId id="280" r:id="rId20"/>
    <p:sldId id="281" r:id="rId21"/>
    <p:sldId id="282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84386" autoAdjust="0"/>
  </p:normalViewPr>
  <p:slideViewPr>
    <p:cSldViewPr>
      <p:cViewPr>
        <p:scale>
          <a:sx n="80" d="100"/>
          <a:sy n="80" d="100"/>
        </p:scale>
        <p:origin x="-24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Word</a:t>
            </a:r>
            <a:r>
              <a:rPr lang="en-US" baseline="0" dirty="0" smtClean="0"/>
              <a:t> Association </a:t>
            </a:r>
          </a:p>
          <a:p>
            <a:r>
              <a:rPr lang="en-US" baseline="0" dirty="0" smtClean="0"/>
              <a:t>Have students explain their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Information-</a:t>
            </a:r>
          </a:p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“She took raisins, candies, and nuts and gave him two bright eyes, a laughing mouth, and a cowboy vest with </a:t>
            </a:r>
            <a:r>
              <a:rPr lang="en-US" u="sng" baseline="0" dirty="0" smtClean="0"/>
              <a:t>fringe</a:t>
            </a:r>
            <a:r>
              <a:rPr lang="en-US" baseline="0" dirty="0" smtClean="0"/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… “until he met some hungry cowboys riding the range. The cowboys yelled, ‘</a:t>
            </a:r>
            <a:r>
              <a:rPr lang="en-US" u="sng" baseline="0" dirty="0" smtClean="0"/>
              <a:t>Stampede</a:t>
            </a:r>
            <a:r>
              <a:rPr lang="en-US" baseline="0" dirty="0" smtClean="0"/>
              <a:t>!’ They wanted gingerbread too.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</a:p>
          <a:p>
            <a:r>
              <a:rPr lang="en-US" dirty="0" smtClean="0"/>
              <a:t>Thumbs</a:t>
            </a:r>
            <a:r>
              <a:rPr lang="en-US" baseline="0" dirty="0" smtClean="0"/>
              <a:t> up if this item might have fringe. Thumbs down if not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“He turned down a </a:t>
            </a:r>
            <a:r>
              <a:rPr lang="en-US" u="sng" baseline="0" dirty="0" smtClean="0"/>
              <a:t>canyon</a:t>
            </a:r>
            <a:r>
              <a:rPr lang="en-US" baseline="0" dirty="0" smtClean="0"/>
              <a:t> and raced away as fast as his boots could carry him.”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RlalBe9mW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/>
              <a:t>Day 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hlinkClick r:id="rId3"/>
              </a:rPr>
              <a:t>Raspy</a:t>
            </a: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426424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 rough, harsh sound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Synonym: hoarse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flickered</a:t>
            </a:r>
          </a:p>
          <a:p>
            <a:pPr algn="ctr"/>
            <a:r>
              <a:rPr lang="en-US" sz="9600" b="1" dirty="0" smtClean="0"/>
              <a:t>scorched</a:t>
            </a:r>
          </a:p>
          <a:p>
            <a:pPr algn="ctr"/>
            <a:r>
              <a:rPr lang="en-US" sz="9600" b="1" dirty="0" smtClean="0"/>
              <a:t>raspy</a:t>
            </a:r>
          </a:p>
          <a:p>
            <a:pPr algn="ctr"/>
            <a:endParaRPr lang="en-US" sz="9600" b="1" dirty="0" smtClean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Turn and tell your partner the words and what they mean.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flickered</a:t>
            </a:r>
          </a:p>
          <a:p>
            <a:r>
              <a:rPr lang="en-US" sz="9600" b="1" dirty="0" smtClean="0"/>
              <a:t>scorched</a:t>
            </a:r>
          </a:p>
          <a:p>
            <a:r>
              <a:rPr lang="en-US" sz="9600" b="1" dirty="0" smtClean="0"/>
              <a:t>raspy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or write a sentence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Day 2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yesterday.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moving to and fro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is a synonym for </a:t>
            </a:r>
            <a:r>
              <a:rPr lang="en-US" u="sng" dirty="0" smtClean="0"/>
              <a:t>hoarse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being burned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23622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flickered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scorched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raspy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524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u="sng" dirty="0" smtClean="0"/>
              <a:t>Cuckoo</a:t>
            </a:r>
            <a:endParaRPr lang="en-US" sz="3600" b="1" u="sng" dirty="0" smtClean="0"/>
          </a:p>
        </p:txBody>
      </p:sp>
      <p:pic>
        <p:nvPicPr>
          <p:cNvPr id="5" name="Picture 4" descr="cuck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1" y="1143001"/>
            <a:ext cx="3095942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Describe a time when…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You heard a </a:t>
            </a:r>
            <a:r>
              <a:rPr lang="en-US" b="1" u="sng" dirty="0" smtClean="0"/>
              <a:t>raspy</a:t>
            </a:r>
            <a:r>
              <a:rPr lang="en-US" b="1" dirty="0" smtClean="0"/>
              <a:t> voice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You saw something </a:t>
            </a:r>
            <a:r>
              <a:rPr lang="en-US" b="1" u="sng" dirty="0" smtClean="0"/>
              <a:t>flicker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You saw something that was </a:t>
            </a:r>
            <a:r>
              <a:rPr lang="en-US" b="1" u="sng" dirty="0" smtClean="0"/>
              <a:t>scorched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flickered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441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“As she dipped down to her branch, something red </a:t>
            </a:r>
            <a:r>
              <a:rPr lang="en-US" u="sng" dirty="0" smtClean="0"/>
              <a:t>flickered</a:t>
            </a:r>
            <a:r>
              <a:rPr lang="en-US" dirty="0" smtClean="0"/>
              <a:t> through the trees.”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828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Fluttered or moved to and fro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26177" y="152400"/>
            <a:ext cx="6934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flickered</a:t>
            </a:r>
            <a:endParaRPr lang="en-US" sz="11500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2286000"/>
            <a:ext cx="1445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Synonym: flit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953000"/>
            <a:ext cx="382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(Click the flame to see a flickering fire) </a:t>
            </a:r>
            <a:endParaRPr lang="en-US" dirty="0"/>
          </a:p>
        </p:txBody>
      </p:sp>
      <p:pic>
        <p:nvPicPr>
          <p:cNvPr id="10" name="Picture 9" descr="wave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752600"/>
            <a:ext cx="2024418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scorched</a:t>
            </a:r>
          </a:p>
          <a:p>
            <a:pPr algn="ctr"/>
            <a:endParaRPr lang="en-US" sz="9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“Her rainbow feathers became </a:t>
            </a:r>
            <a:r>
              <a:rPr lang="en-US" u="sng" dirty="0" smtClean="0"/>
              <a:t>scorched</a:t>
            </a:r>
            <a:r>
              <a:rPr lang="en-US" dirty="0" smtClean="0"/>
              <a:t> from fire...”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scorched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0"/>
            <a:ext cx="617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Partly burned</a:t>
            </a:r>
          </a:p>
          <a:p>
            <a:r>
              <a:rPr lang="en-US" b="1" dirty="0" smtClean="0"/>
              <a:t>Synonym: burned</a:t>
            </a:r>
            <a:endParaRPr lang="en-US" b="1" dirty="0"/>
          </a:p>
        </p:txBody>
      </p:sp>
      <p:pic>
        <p:nvPicPr>
          <p:cNvPr id="7" name="Picture 6" descr="scorch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595562"/>
            <a:ext cx="4130476" cy="2509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158240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696200" y="0"/>
            <a:ext cx="1447800" cy="11582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Thumbs up, Thumbs down</a:t>
            </a:r>
            <a:endParaRPr lang="en-US" sz="4000" b="1" dirty="0"/>
          </a:p>
        </p:txBody>
      </p:sp>
      <p:pic>
        <p:nvPicPr>
          <p:cNvPr id="10" name="Picture 9" descr="scorche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47800"/>
            <a:ext cx="3191097" cy="1866900"/>
          </a:xfrm>
          <a:prstGeom prst="rect">
            <a:avLst/>
          </a:prstGeom>
        </p:spPr>
      </p:pic>
      <p:pic>
        <p:nvPicPr>
          <p:cNvPr id="16" name="Picture 15" descr="scorched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3581400"/>
            <a:ext cx="2695575" cy="2019079"/>
          </a:xfrm>
          <a:prstGeom prst="rect">
            <a:avLst/>
          </a:prstGeom>
        </p:spPr>
      </p:pic>
      <p:pic>
        <p:nvPicPr>
          <p:cNvPr id="17" name="Picture 16" descr="scorched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1371600"/>
            <a:ext cx="2619375" cy="1743075"/>
          </a:xfrm>
          <a:prstGeom prst="rect">
            <a:avLst/>
          </a:prstGeom>
        </p:spPr>
      </p:pic>
      <p:pic>
        <p:nvPicPr>
          <p:cNvPr id="18" name="Picture 17" descr="scorched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3581400"/>
            <a:ext cx="2667000" cy="2007973"/>
          </a:xfrm>
          <a:prstGeom prst="rect">
            <a:avLst/>
          </a:prstGeom>
        </p:spPr>
      </p:pic>
      <p:pic>
        <p:nvPicPr>
          <p:cNvPr id="19" name="Picture 18" descr="scarce 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29000" y="1371600"/>
            <a:ext cx="2400300" cy="1905000"/>
          </a:xfrm>
          <a:prstGeom prst="rect">
            <a:avLst/>
          </a:prstGeom>
        </p:spPr>
      </p:pic>
      <p:pic>
        <p:nvPicPr>
          <p:cNvPr id="20" name="Picture 19" descr="sunny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8100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mtClean="0"/>
              <a:t>raspy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49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“The birds woke up to Cuckoo’s </a:t>
            </a:r>
            <a:r>
              <a:rPr lang="en-US" u="sng" dirty="0" smtClean="0"/>
              <a:t>raspy</a:t>
            </a:r>
            <a:r>
              <a:rPr lang="en-US" dirty="0" smtClean="0"/>
              <a:t> cry.”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561</Words>
  <Application>Microsoft Office PowerPoint</Application>
  <PresentationFormat>On-screen Show (4:3)</PresentationFormat>
  <Paragraphs>107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Day 2</vt:lpstr>
      <vt:lpstr>Slide 15</vt:lpstr>
      <vt:lpstr>Slide 16</vt:lpstr>
      <vt:lpstr>Word Association</vt:lpstr>
      <vt:lpstr>Slide 18</vt:lpstr>
      <vt:lpstr>Slide 19</vt:lpstr>
      <vt:lpstr>Slide 20</vt:lpstr>
      <vt:lpstr>Describe a time when…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134</cp:revision>
  <dcterms:created xsi:type="dcterms:W3CDTF">2013-09-20T22:58:17Z</dcterms:created>
  <dcterms:modified xsi:type="dcterms:W3CDTF">2014-04-15T19:22:12Z</dcterms:modified>
</cp:coreProperties>
</file>