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69" r:id="rId4"/>
    <p:sldId id="261" r:id="rId5"/>
    <p:sldId id="257" r:id="rId6"/>
    <p:sldId id="264" r:id="rId7"/>
    <p:sldId id="263" r:id="rId8"/>
    <p:sldId id="259" r:id="rId9"/>
    <p:sldId id="266" r:id="rId10"/>
    <p:sldId id="262" r:id="rId11"/>
    <p:sldId id="258" r:id="rId12"/>
    <p:sldId id="265" r:id="rId13"/>
    <p:sldId id="267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6201" autoAdjust="0"/>
  </p:normalViewPr>
  <p:slideViewPr>
    <p:cSldViewPr>
      <p:cViewPr>
        <p:scale>
          <a:sx n="50" d="100"/>
          <a:sy n="50" d="100"/>
        </p:scale>
        <p:origin x="-52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2nd Grade Text Talk</a:t>
            </a:r>
          </a:p>
          <a:p>
            <a:r>
              <a:rPr lang="en-US" sz="2800" b="1" dirty="0" smtClean="0"/>
              <a:t>Unit </a:t>
            </a:r>
            <a:r>
              <a:rPr lang="en-US" sz="2800" b="1" dirty="0" smtClean="0"/>
              <a:t>4</a:t>
            </a:r>
            <a:endParaRPr lang="en-US" sz="2800" b="1" dirty="0"/>
          </a:p>
        </p:txBody>
      </p:sp>
      <p:pic>
        <p:nvPicPr>
          <p:cNvPr id="64516" name="Picture 4" descr="http://www2.worldpub.net/images/parenting/2-SitIn_Book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423799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motivated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6934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motivated</a:t>
            </a:r>
            <a:endParaRPr lang="en-US" sz="115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</a:t>
            </a:r>
            <a:r>
              <a:rPr lang="en-US" sz="3200" dirty="0" smtClean="0"/>
              <a:t>giv</a:t>
            </a:r>
            <a:r>
              <a:rPr lang="en-US" sz="3200" dirty="0" smtClean="0"/>
              <a:t>e a reason to do something</a:t>
            </a:r>
            <a:endParaRPr lang="en-US" sz="3200" dirty="0"/>
          </a:p>
        </p:txBody>
      </p:sp>
      <p:pic>
        <p:nvPicPr>
          <p:cNvPr id="41990" name="Picture 6" descr="http://cdn.smosh.com/sites/default/files/ftpuploads/bloguploads/shark-whisper-chasedbshar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14600"/>
            <a:ext cx="5958189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Fill in the blank </a:t>
            </a:r>
          </a:p>
          <a:p>
            <a:pPr algn="ctr"/>
            <a:r>
              <a:rPr lang="en-US" sz="5400" b="1" dirty="0" smtClean="0"/>
              <a:t>I am motivated to ______.</a:t>
            </a:r>
            <a:endParaRPr lang="en-US" sz="5400" b="1" dirty="0"/>
          </a:p>
        </p:txBody>
      </p:sp>
      <p:pic>
        <p:nvPicPr>
          <p:cNvPr id="39939" name="Picture 3" descr="http://collegelifestyles.org/wp-content/uploads/2012/03/eatrigh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3629136" cy="2914650"/>
          </a:xfrm>
          <a:prstGeom prst="rect">
            <a:avLst/>
          </a:prstGeom>
          <a:noFill/>
        </p:spPr>
      </p:pic>
      <p:pic>
        <p:nvPicPr>
          <p:cNvPr id="39941" name="Picture 5" descr="http://www.manhattangmat.com/blog/wp-content/uploads/HiR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09800"/>
            <a:ext cx="241300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budge</a:t>
            </a:r>
            <a:endParaRPr lang="en-US" sz="9600" b="1" dirty="0" smtClean="0"/>
          </a:p>
          <a:p>
            <a:pPr algn="ctr"/>
            <a:r>
              <a:rPr lang="en-US" sz="9600" b="1" dirty="0" smtClean="0"/>
              <a:t>protests</a:t>
            </a:r>
            <a:endParaRPr lang="en-US" sz="9600" b="1" dirty="0" smtClean="0"/>
          </a:p>
          <a:p>
            <a:pPr algn="ctr"/>
            <a:r>
              <a:rPr lang="en-US" sz="9600" b="1" dirty="0" smtClean="0"/>
              <a:t>motivated</a:t>
            </a:r>
            <a:endParaRPr lang="en-US" sz="96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</a:t>
            </a:r>
            <a:r>
              <a:rPr lang="en-US" sz="3200" dirty="0" smtClean="0"/>
              <a:t>words/phrases </a:t>
            </a:r>
            <a:r>
              <a:rPr lang="en-US" sz="3200" dirty="0" smtClean="0"/>
              <a:t>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make real-life connections to new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make real-life connections to new words.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L.2.5.a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budge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828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dirty="0" smtClean="0"/>
              <a:t>o move a little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04800"/>
            <a:ext cx="5486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budge</a:t>
            </a:r>
            <a:endParaRPr lang="en-US" sz="11500" b="1" dirty="0"/>
          </a:p>
        </p:txBody>
      </p:sp>
      <p:pic>
        <p:nvPicPr>
          <p:cNvPr id="54278" name="Picture 6" descr="http://www.templeofcats.com/wp-content/uploads/2011/02/cat-not-budg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3600"/>
            <a:ext cx="4254500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80" name="Picture 8" descr="http://1.bp.blogspot.com/-5ojYj_nFrsM/TxBmRwIfCyI/AAAAAAAACTw/DWsn9ELwkGg/s400/bu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76600"/>
            <a:ext cx="3764042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14400"/>
            <a:ext cx="853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Describe something that would be hard to budge. </a:t>
            </a:r>
          </a:p>
          <a:p>
            <a:endParaRPr lang="en-US" sz="4400" b="1" dirty="0" smtClean="0"/>
          </a:p>
          <a:p>
            <a:pPr algn="ctr"/>
            <a:r>
              <a:rPr lang="en-US" sz="4400" b="1" dirty="0" smtClean="0"/>
              <a:t>It would be hard to budge a _________ because ___________.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81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protest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protest</a:t>
            </a:r>
            <a:endParaRPr lang="en-US" sz="72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219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</a:t>
            </a:r>
            <a:r>
              <a:rPr lang="en-US" sz="3200" dirty="0" smtClean="0"/>
              <a:t>o object or complain that something is unfair</a:t>
            </a:r>
            <a:endParaRPr lang="en-US" sz="3200" dirty="0"/>
          </a:p>
        </p:txBody>
      </p:sp>
      <p:pic>
        <p:nvPicPr>
          <p:cNvPr id="48131" name="Picture 3" descr="http://blog.seattlepi.com/thebigblog/files/library/protest---wm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3961533" cy="3124200"/>
          </a:xfrm>
          <a:prstGeom prst="rect">
            <a:avLst/>
          </a:prstGeom>
          <a:noFill/>
        </p:spPr>
      </p:pic>
      <p:pic>
        <p:nvPicPr>
          <p:cNvPr id="48133" name="Picture 5" descr="http://i2.cdn.turner.com/cnn/2009/images/06/17/iran.protest.woman.getty.g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28800"/>
            <a:ext cx="3971925" cy="2593634"/>
          </a:xfrm>
          <a:prstGeom prst="rect">
            <a:avLst/>
          </a:prstGeom>
          <a:noFill/>
        </p:spPr>
      </p:pic>
      <p:pic>
        <p:nvPicPr>
          <p:cNvPr id="48135" name="Picture 7" descr="http://msnixinthemix.com/wp-content/uploads/2013/06/its-not-fai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191000"/>
            <a:ext cx="2895600" cy="2215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</a:t>
            </a:r>
            <a:r>
              <a:rPr lang="en-US" sz="2800" b="1" dirty="0" smtClean="0"/>
              <a:t>ideas would you</a:t>
            </a:r>
            <a:r>
              <a:rPr lang="en-US" sz="2800" b="1" dirty="0" smtClean="0"/>
              <a:t> </a:t>
            </a:r>
            <a:r>
              <a:rPr lang="en-US" sz="5400" b="1" dirty="0" smtClean="0"/>
              <a:t>protest</a:t>
            </a:r>
            <a:r>
              <a:rPr lang="en-US" sz="5400" b="1" dirty="0" smtClean="0"/>
              <a:t>?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AutoShape 2" descr="data:image/jpeg;base64,/9j/4AAQSkZJRgABAQAAAQABAAD/2wCEAAkGBxQTEhUUEhQVFhQUFBcUFBQXGBQXFRQYFBQXGBQVGBcYHCggGBolHBcUITEiJSkrLi4uFx8zODMsNygtLisBCgoKDg0OFxAQGiwlHBwsLCwsLCwsLCwsLCwsLCwsLCwsLCwsLCwsLCwsLCwsLCwsLCwsLCwsLCwsLCwtKyssLP/AABEIAMIBAwMBIgACEQEDEQH/xAAbAAACAwEBAQAAAAAAAAAAAAACAwABBAUGB//EAEUQAAEDAQUFBAgEAQkJAAAAAAEAAhEDBBIhMVEFE0FhkXGBofAUIjJSkrHB0QZi4fFCFSNDcoKissLSBxYzNFNUY5Pi/8QAGgEAAwEBAQEAAAAAAAAAAAAAAAECAwQFBv/EACsRAAICAgIBAwMCBwAAAAAAAAABAhEDEhMhMQRRYRQiQQXRFVJxgZGhsf/aAAwDAQACEQMRAD8A+elqgan3FLi+4o8OxV1XdTQxXcTSCxN1FCbcV3E6CxN1S6n3FdxFBYm6pCddV3UUKxN1XdThTXR2fSbxEpSdIpdnOqWNzQCQYIlLdSIzBXrTTkQctPosFuseERhqslkKcTgQiuwuidnkQcwl12A6CFonfgmjPTqFbqVvgQFLLSZjLkm1UWiLpSaT6Aa60B2eA4rJaS2fVhDdVXU1ALFEKrqdcULFVCslCmDn3Lp7OotY68Yk5fl59q5wT6dfK9iFnKPQ0z3Ni2iy4IIw8yttPaTXwJErxdO1gtgCIXoNg2VoF4kE6foVx5MaXktM9JQnNO3c5rK1+GASH2gjiuWm/BRve8MXmvxBWefYJnwHNFa7S6CTlqsFW0yBGPAwtscGuxM89tCxmC5xyzJzK5D244ZLt7btEw0ZcVyLq7oXRmxV1Um3Fa0oVhXFLi07tS4qZFme6pcWndq92i0MzbtXcWm4rDVQrM1xXu1quyquIQWZ7iu4tFxXu0wsSwQtNCvd4ILisU1LSYKQVW0k5Im1n9oTfQ4x0110R2hsNEiDjhwxWf2+EX3+RIteuSRVcCruKrivRE7Cbqq6n3FLqoVme4pcWi4pcTCxLWDio5o4JtxS4lQWIuqXU64iAQOzp7HoNz4xplqvT7PuMOJXhw8jAEwnULa9mR6rlyYXL8lqaPoVe3sAgELnV7ZSGLjK8i/aNQ8VnqVXHMrOPpWvyU8h6TaO0GvEDARHYuFQqtZOPGZ1Sty6AeByxV2mwmnF7jw4rWOOK6slybM1rfedKzlq6FCxFylrsdwc5WikvBJzrqifcUVis1bgaj5/JBu17Ctsh7WlxpYROF0/Irjigx74uuGMCAfkuOPqE/DNXjObZrLedBwGqda9nlnYcinVKIY7AHA8c+iY+uXRiQRkqeWV2LRHO3BVigug6zH2iD54qxZnETh4yr5mxaJGBtmJ4JnoTvdPQrW2hkSY+62WdgOUk6Ag+CfMxcaOU6xuGYhU2yE8Pmvc2f8ACzpY55pjEF7HXrwBIw0JIXS2h+GKTHCrTN0sguYMWOwxEfwrjf6hBSpGnC6PAO2FUFNtUgBrssRPeEdHZwuzJkePYF7eq2jUYS+QAIAnMriCygC8HxoDBCcfUzmnY+NI4lGm1uc3uyVltoBdmutaXPB9WHcxkudWlxk59i6MSbdszm1VHP3am7WzdqjTXVZj0ZN2q3a17tQ00WIybtVu1r3ardp2My7tS4tW7U3aLAy3FW7Wo00JYiwM4pobi0lqlxTYGa4nUKIzJ7kdxS4k+0O6NdGsxsESXDLQc1itFQuMuxKK4pcUKKTsblYtryMkp4nNaLidSss4uwb8020uxK2c64ovUUdpMa0NuMww9kKLHnf8pei9z2NnZTDSS8wTPrOnz2Jl9h0Pz7V4Z20HRF4mOxQbUrYfzmGl0Lzfppe518qO1tXYocXOa6L8EgtnLTRcl2w3cDj2FaTtU7u6SL8e1dx8OKxvt1Q/0h7m49VtBZEqZDaYqpYqrSQQTCXSplntggHDJbf5RcDIOOAmACe3NKtdoe8AviJ4AStVZJjvRME966NlttJjGkXt7PrSfVu6ALCaYj+LswKU44QOitrZUyfHZ6PaX4gLi19ORgBjwjn3rKdtvfMk4nJcUSAMVroUxF4/cn7KFijFVRW1nTtNQ3Q1zhlgJwCxh54Y6FA0NmQHdcFpNYNbAmSBxP3TX2/gTtmN7STJQ7jktXpEfwk6z90Da5/JHMSVtv8ABnp8mfcnQqCiVtpVxjLRhyGKy2ogmRlyTWRi4/kE0DoqNA8VbCBjEz54JlQA4yP6sE+JT5GHGJ3JU3JRU2wMR9kV/TDxT5BaCjSKq4n+kDtTDBGaORhoYSxDcW0NGs9qB9QDglyBoY92n07XAi6Et5J0HzUFMQpk1LyUlXgp2JmI7FLiZTalV6zW+04DlMnoE3kjFd9E6NslxVAT20SQDiJE6ZrnWralKnVFJxgmJJIDROsns6qZZoxVt9Asbbo1XEN0a+fJXnPx5tB1MNpNMB7SSRnmvMWLaTqNQPGJuwCeImYkZz28Fw5/1KOPJpr48nTj9I5Q2s+l3FF4UfieucTVA5XG4acFEv4ti9n/AK/cPosnuj2wa73XIhPuu6JEPH9OOg+yWTU4Vv7v6Lp3Oe2bb5913RVvD7r+ixE1eFQ9zApNX3nfA1G4rl8G8Vz7r/hKvfni2p0XNDavvP8Agb90QpVNanwM+6e4Ocvg6O+Puv8AhVNAzuO6LK2i/wD8vSmPmtVKzHiKnWknsyHlaDuflPQKpI/o6nc3BbKdjBzvd7h9E12zmHOfjcpcm/ALP7o5VCpUJ9dhAicjIy9Xnx6LSw8nZaGVtbsunHs/3nKhs+noPics47RVWN+oXsY73J/QqjUAzDuhW70Jmg+IqjZwNOq0UpEPP8GHej83wlTeDR3wO+y2GzjyUs2Jmni77qrYvqH7GR9qbxn4XfZB6Y3U/C77LYLGzQ/E/wC6MWYDIx3vP+ZFyHz/AAY/Sm/m+F/2U9LbGbvhd9k91E+83o8/50Jon3mfAf8AUi5D5vgT6U3U/C77IHWtuvgfsnOshP8AEz/1u/1JR2aPfaP7Lh/mT2kNZkCbS3X5ofSW+8EfoB4Vm+KsbLP/AFejv/gpbMfLEV6U33h1H1Wa17WpsYXCowkcCZ4xwQW9u7Mbu1VedMS3qWCe5Z6drpib1ktw19SmZx5tx1XJl9VXVq/7nTjjfdf8ObV/EkmJ7hgPmltt98gZAk49n0XUO1LOILrHbDzNKn9gs9u23RLQ2nStNLGZ3LXZcILoHReZkp9uV/5OyEq6UaJS2m9p9V7hAOAJAdHZmVz7VXdWeK7mEmmfadUusF04F14QJOuac/bmtWtjh/y1M9o9pX/L9yHMtNW9H/a0sJGpJ8NFzyk6qzaKXscLbW0N7UcXAF2U3w5vcI+S5wdOAEkde5e3q7cY9oL7c98j1gLI2R+UkiOXqlarANlVS1lZ9Q4g3mUWUnGTjLmtlwP5iY5FZyTk7ZapdHzjenl0Vr7Ga+wWeqKVpIbhO4bj1pSe1UpKODTLMPomAN5xyHzXUZsl2cgKv5J/O2e8/Mr6O2eLvH3OeGs0d8vmtFO0NHvdQtP8i857o+iOjsdo7dJvDpgqTZEpw9wKdpaeB6rUxhIkfNOp2LDEnuF1PZZgPeH9pyo55SiZW0ScgU+nZncZWprIyJ6k/NPY5OzNzM4sZ1hN9CdqT0WxjkwOUthyHPFkdzQmzu0PTBdSUN5LYN2cv0V+h8FTrI9dWUspqRLmzmGzO92e8JgsurVtBUVbE7NmTcDRT0dvurcAdFN0eICN0FMw7hvuhWafILd6Op6MEuVFaSZgHYoXcl0PRQq9GGiXKh8bOdPJXHJdEWcaKtyp5S1iZjbKa0J+5Rto81nLKaLCZe8+e5QEarWaY5q2UDoPqs3kRosRidB0K5m3No07PSNWpECAACA57jhdaDnr2Aru2mnVA/m2NJ1Lro78F4D8Q/gS2WmpvH1Gl2AjIMaBk3HXUd5XPlz6rpdnTh9Pb+59CD+Ot44CnSwODQQS4u4gQceHAZpbfxFaHB0EBwaXiBTBAGoMlsGdeHfya/8As22g32abXaXXtk9SIWrZn4Y2vSqB4s1Um6WmXUuPHEnx5rgeWbPRjjgvCOgza9rj27QeYNNo7ILgRGWXBRP/ANztru9a5SbON3HD4RHRRTvIvWB6Np5A9h+ytpA4JbGjNWKmMHLzpK+is+YsPHhEdgRx05Ibw8nwRUzOQS2EEBCMKgPurnHhinsTQTQmsQ3dEYaf3UuYUMafMo51HyKEU+WCaxvZ55qHIeoAejaOaaxvZ3/qiueeKhzKUGL3aoUVpuqNb5wU7lqAhlEJgpJ11G2mhzKUBIporicGIgzyFOxagZwxXcWi55/ZRtNLYtQM4aqu+QtW7U3aNy1AyXFV1bN2o2ipc0aLGYgw6JraUrayzpgsvklZSyGscZjbSyzKjmHRdDcIH01k5WaqBgcxZ39ez9FvqMVUtmPqYtbI1wA6lS5L8migctzZMBs9MVrobErOxuXeZIHgV6nZ2zW0m5C9mTgY5Axktd1ZOfsaqJ5pn4cfH/Ejlj9lF6aFSW7Hqj473wmsaeAJ7lGqyF7W585qE1nKEymwawgZj2rQ1uvXD6qd2GpV3kSmtYNAoyO3qm0hOXnvUubHoQt8e5GG4ZlXMHASiBA8yB3KdhqBGt7+5MZGncoG8eHPPojbjn584JbFqAXb+3RMDZ5ZoAIgpgKhstQDu5KgEQKIQp2LUCgEQHEKxT88U1lLvS3RSgKa3l4pgp/sE5tPQJu65woeQ0WMQ1iIDknhuiMtEc1LmaLEZhS88VYolaO5E3kluWsZnFFGKBTg7sQk9qlyNVAplIBHggNJx0HzTqVm7Ss3M1WMVnkJ7EdKxl2eHfiuhTsy106ICzci9aMtDZ7G8JPPFaoRyhKVjBLVRaiJQFyAJCiA1POCpOxHyWEQCkkq+5ersjwFEZTHbyRATogpgynDTuU7lahDomAnIzCEDwRtYp2KURgI74nX5o2+f0S2jRNYCp2K1DYdNIRBuEHJUw9p88kwUz2JblKBd3FMHDDvRsaI9Xs/ZNpUCTw7FEshpHGKu8p6p9Ol2AfPkmtpQBHYdU5tPyVm52arGKbSGmGqbTYmjQ49vmUYOmCmzVYwIyRhnnFEO5XKVlqBVzXPzCICPIQmrCG/OWKWyLUAy7SOkJb6nnBE2nOfgUbKYGQ70rb8F6oQ1jjyHM/ROZThMRNaj+oyqVOV0aFEBBRpp8qG7GGoglUSpEE4oZVSll6oCPPNLfirc9JdV5eCAJ0USzVGg+SiVDPmV4nlifHkja0ntV9ysMPFd1niqIbQig8FGjgmsGCLKSKZTPEp1PDgUTGAI3csFLkUokbTzRNbinU2ap9JnKO3NS5lxgLDU6jRnOMuKcKN0wRjplGkrQ2gdIPPFZuRqsYFOiPuDkNExokRGB1A85pjaI1+sInPY3zPZgO1S2bRxgt5cf2TG0zH7JLrYOA+Q+Sp1pcdB3BTsarGawzyAoS0cR4fRYhLsye9NbSRbL0SHb1uhPgpI08Sha1MaEh0DHIdExrFYCNFgSFEQCY2kjYKFNatFJiNrQEUpN2AV5S8gJVSkAxUXILyElAUEXoLyolA4oAqo9IDh9ldUrO9xjtzn9Mu1NAMe0TiceOJ+iiwB491x7SZz5qJio8mGomskI7hmAE2nZnGI6DjqupyPJURac2l+nNaxY4AvQ2cReIERMjhKbRIgQ0kceE95w0whQ5msYWZqdmyW6nYhHt+dATh+yIOdjjGZIZkZJjFE0hs5TlwJyUORrHGXRpwcg4Rn365HqmNozjgOyefFKfaevDjxzSX1yVDZtHGbw5rQe+Z8Et9t0xOvDosAKYCk2aqCQ51ZxzJVNhD3JjKaksglPpsJRUqS0NCYWC1kI4VgIgEWIgCIBS6ja1KwIAmNpo2MTAlYFMpo1JVEpgSVJQlUgQUqiqvIC5ADJQunh4qXkLnoGRzkh71bnJT3DXlkTn2IAB7pMcYGGGXEpMHpljGfApddxL7oDobEkg3ScCADIn5YImMvEjEziQcW9ePdPDVNAW5xHD/ABf6SohNgBxLcf6zh9VSYrOASDNxsjDE5Dh5wTRePtOBzkNGPee7COSTUtAyz8B+iWbQTyVtnLHGbi2Mz1gnrmVbrSJnEz9Fzy6c1d5Q2aqCNptRQCqs7UYSstIcHowUprSn02pFBtanU6alNq0NagZTWprWqgiCAGBGEtoTQgAgUUqgExrUARjU9qEBXKAGBXKBXKQrCVEoZVEpiCBVEoC5UXIAsuVNb+vngl3kROCALlC4oSULnIGVUd5+iRvRIEGTjhiMOJ6JhPelvOHsnKMOEZdgTQwXk+9E8vOCz1aZcQ7elrRoW+sSZgyCCNMinipN5ucZwTPrHHLP+LogpMuOdhdvYkyTJ7Mhhh00VIlhPBnNw/suPiAoj7MeaiZJ45GFFECQTUxuaiikpDNEbFFEhj2LTTCiiANDUQUUQwDamNUUSGGiCiiBjmJjVFECYaoK1ECLCsKlE0BChKtRMQBQHioohjBCjVaikaAefPelPOXnRRRAw25+eaU9ok4DDLlg5RRUhGiyD1W8zjz9pLqD/EVFFSJZxrXVIeYJ6nRUoo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data:image/jpeg;base64,/9j/4AAQSkZJRgABAQAAAQABAAD/2wCEAAkGBxQTEhUUEhQVFhQUFBcUFBQXGBQXFRQYFBQXGBQVGBcYHCggGBolHBcUITEiJSkrLi4uFx8zODMsNygtLisBCgoKDg0OFxAQGiwlHBwsLCwsLCwsLCwsLCwsLCwsLCwsLCwsLCwsLCwsLCwsLCwsLCwsLCwsLCwsLCwtKyssLP/AABEIAMIBAwMBIgACEQEDEQH/xAAbAAACAwEBAQAAAAAAAAAAAAACAwABBAUGB//EAEUQAAEDAQUFBAgEAQkJAAAAAAEAAhEDBBIhMVEFE0FhkXGBofAUIjJSkrHB0QZi4fFCFSNDcoKissLSBxYzNFNUY5Pi/8QAGgEAAwEBAQEAAAAAAAAAAAAAAAECAwQFBv/EACsRAAICAgIBAwMCBwAAAAAAAAABAhEDEhMhMQRRYRQiQQXRFVJxgZGhsf/aAAwDAQACEQMRAD8A+elqgan3FLi+4o8OxV1XdTQxXcTSCxN1FCbcV3E6CxN1S6n3FdxFBYm6pCddV3UUKxN1XdThTXR2fSbxEpSdIpdnOqWNzQCQYIlLdSIzBXrTTkQctPosFuseERhqslkKcTgQiuwuidnkQcwl12A6CFonfgmjPTqFbqVvgQFLLSZjLkm1UWiLpSaT6Aa60B2eA4rJaS2fVhDdVXU1ALFEKrqdcULFVCslCmDn3Lp7OotY68Yk5fl59q5wT6dfK9iFnKPQ0z3Ni2iy4IIw8yttPaTXwJErxdO1gtgCIXoNg2VoF4kE6foVx5MaXktM9JQnNO3c5rK1+GASH2gjiuWm/BRve8MXmvxBWefYJnwHNFa7S6CTlqsFW0yBGPAwtscGuxM89tCxmC5xyzJzK5D244ZLt7btEw0ZcVyLq7oXRmxV1Um3Fa0oVhXFLi07tS4qZFme6pcWndq92i0MzbtXcWm4rDVQrM1xXu1quyquIQWZ7iu4tFxXu0wsSwQtNCvd4ILisU1LSYKQVW0k5Im1n9oTfQ4x0110R2hsNEiDjhwxWf2+EX3+RIteuSRVcCruKrivRE7Cbqq6n3FLqoVme4pcWi4pcTCxLWDio5o4JtxS4lQWIuqXU64iAQOzp7HoNz4xplqvT7PuMOJXhw8jAEwnULa9mR6rlyYXL8lqaPoVe3sAgELnV7ZSGLjK8i/aNQ8VnqVXHMrOPpWvyU8h6TaO0GvEDARHYuFQqtZOPGZ1Sty6AeByxV2mwmnF7jw4rWOOK6slybM1rfedKzlq6FCxFylrsdwc5WikvBJzrqifcUVis1bgaj5/JBu17Ctsh7WlxpYROF0/Irjigx74uuGMCAfkuOPqE/DNXjObZrLedBwGqda9nlnYcinVKIY7AHA8c+iY+uXRiQRkqeWV2LRHO3BVigug6zH2iD54qxZnETh4yr5mxaJGBtmJ4JnoTvdPQrW2hkSY+62WdgOUk6Ag+CfMxcaOU6xuGYhU2yE8Pmvc2f8ACzpY55pjEF7HXrwBIw0JIXS2h+GKTHCrTN0sguYMWOwxEfwrjf6hBSpGnC6PAO2FUFNtUgBrssRPeEdHZwuzJkePYF7eq2jUYS+QAIAnMriCygC8HxoDBCcfUzmnY+NI4lGm1uc3uyVltoBdmutaXPB9WHcxkudWlxk59i6MSbdszm1VHP3am7WzdqjTXVZj0ZN2q3a17tQ00WIybtVu1r3ardp2My7tS4tW7U3aLAy3FW7Wo00JYiwM4pobi0lqlxTYGa4nUKIzJ7kdxS4k+0O6NdGsxsESXDLQc1itFQuMuxKK4pcUKKTsblYtryMkp4nNaLidSss4uwb8020uxK2c64ovUUdpMa0NuMww9kKLHnf8pei9z2NnZTDSS8wTPrOnz2Jl9h0Pz7V4Z20HRF4mOxQbUrYfzmGl0Lzfppe518qO1tXYocXOa6L8EgtnLTRcl2w3cDj2FaTtU7u6SL8e1dx8OKxvt1Q/0h7m49VtBZEqZDaYqpYqrSQQTCXSplntggHDJbf5RcDIOOAmACe3NKtdoe8AviJ4AStVZJjvRME966NlttJjGkXt7PrSfVu6ALCaYj+LswKU44QOitrZUyfHZ6PaX4gLi19ORgBjwjn3rKdtvfMk4nJcUSAMVroUxF4/cn7KFijFVRW1nTtNQ3Q1zhlgJwCxh54Y6FA0NmQHdcFpNYNbAmSBxP3TX2/gTtmN7STJQ7jktXpEfwk6z90Da5/JHMSVtv8ABnp8mfcnQqCiVtpVxjLRhyGKy2ogmRlyTWRi4/kE0DoqNA8VbCBjEz54JlQA4yP6sE+JT5GHGJ3JU3JRU2wMR9kV/TDxT5BaCjSKq4n+kDtTDBGaORhoYSxDcW0NGs9qB9QDglyBoY92n07XAi6Et5J0HzUFMQpk1LyUlXgp2JmI7FLiZTalV6zW+04DlMnoE3kjFd9E6NslxVAT20SQDiJE6ZrnWralKnVFJxgmJJIDROsns6qZZoxVt9Asbbo1XEN0a+fJXnPx5tB1MNpNMB7SSRnmvMWLaTqNQPGJuwCeImYkZz28Fw5/1KOPJpr48nTj9I5Q2s+l3FF4UfieucTVA5XG4acFEv4ti9n/AK/cPosnuj2wa73XIhPuu6JEPH9OOg+yWTU4Vv7v6Lp3Oe2bb5913RVvD7r+ixE1eFQ9zApNX3nfA1G4rl8G8Vz7r/hKvfni2p0XNDavvP8Agb90QpVNanwM+6e4Ocvg6O+Puv8AhVNAzuO6LK2i/wD8vSmPmtVKzHiKnWknsyHlaDuflPQKpI/o6nc3BbKdjBzvd7h9E12zmHOfjcpcm/ALP7o5VCpUJ9dhAicjIy9Xnx6LSw8nZaGVtbsunHs/3nKhs+noPics47RVWN+oXsY73J/QqjUAzDuhW70Jmg+IqjZwNOq0UpEPP8GHej83wlTeDR3wO+y2GzjyUs2Jmni77qrYvqH7GR9qbxn4XfZB6Y3U/C77LYLGzQ/E/wC6MWYDIx3vP+ZFyHz/AAY/Sm/m+F/2U9LbGbvhd9k91E+83o8/50Jon3mfAf8AUi5D5vgT6U3U/C77IHWtuvgfsnOshP8AEz/1u/1JR2aPfaP7Lh/mT2kNZkCbS3X5ofSW+8EfoB4Vm+KsbLP/AFejv/gpbMfLEV6U33h1H1Wa17WpsYXCowkcCZ4xwQW9u7Mbu1VedMS3qWCe5Z6drpib1ktw19SmZx5tx1XJl9VXVq/7nTjjfdf8ObV/EkmJ7hgPmltt98gZAk49n0XUO1LOILrHbDzNKn9gs9u23RLQ2nStNLGZ3LXZcILoHReZkp9uV/5OyEq6UaJS2m9p9V7hAOAJAdHZmVz7VXdWeK7mEmmfadUusF04F14QJOuac/bmtWtjh/y1M9o9pX/L9yHMtNW9H/a0sJGpJ8NFzyk6qzaKXscLbW0N7UcXAF2U3w5vcI+S5wdOAEkde5e3q7cY9oL7c98j1gLI2R+UkiOXqlarANlVS1lZ9Q4g3mUWUnGTjLmtlwP5iY5FZyTk7ZapdHzjenl0Vr7Ga+wWeqKVpIbhO4bj1pSe1UpKODTLMPomAN5xyHzXUZsl2cgKv5J/O2e8/Mr6O2eLvH3OeGs0d8vmtFO0NHvdQtP8i857o+iOjsdo7dJvDpgqTZEpw9wKdpaeB6rUxhIkfNOp2LDEnuF1PZZgPeH9pyo55SiZW0ScgU+nZncZWprIyJ6k/NPY5OzNzM4sZ1hN9CdqT0WxjkwOUthyHPFkdzQmzu0PTBdSUN5LYN2cv0V+h8FTrI9dWUspqRLmzmGzO92e8JgsurVtBUVbE7NmTcDRT0dvurcAdFN0eICN0FMw7hvuhWafILd6Op6MEuVFaSZgHYoXcl0PRQq9GGiXKh8bOdPJXHJdEWcaKtyp5S1iZjbKa0J+5Rto81nLKaLCZe8+e5QEarWaY5q2UDoPqs3kRosRidB0K5m3No07PSNWpECAACA57jhdaDnr2Aru2mnVA/m2NJ1Lro78F4D8Q/gS2WmpvH1Gl2AjIMaBk3HXUd5XPlz6rpdnTh9Pb+59CD+Ot44CnSwODQQS4u4gQceHAZpbfxFaHB0EBwaXiBTBAGoMlsGdeHfya/8As22g32abXaXXtk9SIWrZn4Y2vSqB4s1Um6WmXUuPHEnx5rgeWbPRjjgvCOgza9rj27QeYNNo7ILgRGWXBRP/ANztru9a5SbON3HD4RHRRTvIvWB6Np5A9h+ytpA4JbGjNWKmMHLzpK+is+YsPHhEdgRx05Ibw8nwRUzOQS2EEBCMKgPurnHhinsTQTQmsQ3dEYaf3UuYUMafMo51HyKEU+WCaxvZ55qHIeoAejaOaaxvZ3/qiueeKhzKUGL3aoUVpuqNb5wU7lqAhlEJgpJ11G2mhzKUBIporicGIgzyFOxagZwxXcWi55/ZRtNLYtQM4aqu+QtW7U3aNy1AyXFV1bN2o2ipc0aLGYgw6JraUrayzpgsvklZSyGscZjbSyzKjmHRdDcIH01k5WaqBgcxZ39ez9FvqMVUtmPqYtbI1wA6lS5L8migctzZMBs9MVrobErOxuXeZIHgV6nZ2zW0m5C9mTgY5Axktd1ZOfsaqJ5pn4cfH/Ejlj9lF6aFSW7Hqj473wmsaeAJ7lGqyF7W585qE1nKEymwawgZj2rQ1uvXD6qd2GpV3kSmtYNAoyO3qm0hOXnvUubHoQt8e5GG4ZlXMHASiBA8yB3KdhqBGt7+5MZGncoG8eHPPojbjn584JbFqAXb+3RMDZ5ZoAIgpgKhstQDu5KgEQKIQp2LUCgEQHEKxT88U1lLvS3RSgKa3l4pgp/sE5tPQJu65woeQ0WMQ1iIDknhuiMtEc1LmaLEZhS88VYolaO5E3kluWsZnFFGKBTg7sQk9qlyNVAplIBHggNJx0HzTqVm7Ss3M1WMVnkJ7EdKxl2eHfiuhTsy106ICzci9aMtDZ7G8JPPFaoRyhKVjBLVRaiJQFyAJCiA1POCpOxHyWEQCkkq+5ersjwFEZTHbyRATogpgynDTuU7lahDomAnIzCEDwRtYp2KURgI74nX5o2+f0S2jRNYCp2K1DYdNIRBuEHJUw9p88kwUz2JblKBd3FMHDDvRsaI9Xs/ZNpUCTw7FEshpHGKu8p6p9Ol2AfPkmtpQBHYdU5tPyVm52arGKbSGmGqbTYmjQ49vmUYOmCmzVYwIyRhnnFEO5XKVlqBVzXPzCICPIQmrCG/OWKWyLUAy7SOkJb6nnBE2nOfgUbKYGQ70rb8F6oQ1jjyHM/ROZThMRNaj+oyqVOV0aFEBBRpp8qG7GGoglUSpEE4oZVSll6oCPPNLfirc9JdV5eCAJ0USzVGg+SiVDPmV4nlifHkja0ntV9ysMPFd1niqIbQig8FGjgmsGCLKSKZTPEp1PDgUTGAI3csFLkUokbTzRNbinU2ap9JnKO3NS5lxgLDU6jRnOMuKcKN0wRjplGkrQ2gdIPPFZuRqsYFOiPuDkNExokRGB1A85pjaI1+sInPY3zPZgO1S2bRxgt5cf2TG0zH7JLrYOA+Q+Sp1pcdB3BTsarGawzyAoS0cR4fRYhLsye9NbSRbL0SHb1uhPgpI08Sha1MaEh0DHIdExrFYCNFgSFEQCY2kjYKFNatFJiNrQEUpN2AV5S8gJVSkAxUXILyElAUEXoLyolA4oAqo9IDh9ldUrO9xjtzn9Mu1NAMe0TiceOJ+iiwB491x7SZz5qJio8mGomskI7hmAE2nZnGI6DjqupyPJURac2l+nNaxY4AvQ2cReIERMjhKbRIgQ0kceE95w0whQ5msYWZqdmyW6nYhHt+dATh+yIOdjjGZIZkZJjFE0hs5TlwJyUORrHGXRpwcg4Rn365HqmNozjgOyefFKfaevDjxzSX1yVDZtHGbw5rQe+Z8Et9t0xOvDosAKYCk2aqCQ51ZxzJVNhD3JjKaksglPpsJRUqS0NCYWC1kI4VgIgEWIgCIBS6ja1KwIAmNpo2MTAlYFMpo1JVEpgSVJQlUgQUqiqvIC5ADJQunh4qXkLnoGRzkh71bnJT3DXlkTn2IAB7pMcYGGGXEpMHpljGfApddxL7oDobEkg3ScCADIn5YImMvEjEziQcW9ePdPDVNAW5xHD/ABf6SohNgBxLcf6zh9VSYrOASDNxsjDE5Dh5wTRePtOBzkNGPee7COSTUtAyz8B+iWbQTyVtnLHGbi2Mz1gnrmVbrSJnEz9Fzy6c1d5Q2aqCNptRQCqs7UYSstIcHowUprSn02pFBtanU6alNq0NagZTWprWqgiCAGBGEtoTQgAgUUqgExrUARjU9qEBXKAGBXKBXKQrCVEoZVEpiCBVEoC5UXIAsuVNb+vngl3kROCALlC4oSULnIGVUd5+iRvRIEGTjhiMOJ6JhPelvOHsnKMOEZdgTQwXk+9E8vOCz1aZcQ7elrRoW+sSZgyCCNMinipN5ucZwTPrHHLP+LogpMuOdhdvYkyTJ7Mhhh00VIlhPBnNw/suPiAoj7MeaiZJ45GFFECQTUxuaiikpDNEbFFEhj2LTTCiiANDUQUUQwDamNUUSGGiCiiBjmJjVFECYaoK1ECLCsKlE0BChKtRMQBQHioohjBCjVaikaAefPelPOXnRRRAw25+eaU9ok4DDLlg5RRUhGiyD1W8zjz9pLqD/EVFFSJZxrXVIeYJ6nRUoo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eg;base64,/9j/4AAQSkZJRgABAQAAAQABAAD/2wCEAAkGBxQTEhUUEhQVFhQUFBcUFBQXGBQXFRQYFBQXGBQVGBcYHCggGBolHBcUITEiJSkrLi4uFx8zODMsNygtLisBCgoKDg0OFxAQGiwlHBwsLCwsLCwsLCwsLCwsLCwsLCwsLCwsLCwsLCwsLCwsLCwsLCwsLCwsLCwsLCwtKyssLP/AABEIAMIBAwMBIgACEQEDEQH/xAAbAAACAwEBAQAAAAAAAAAAAAACAwABBAUGB//EAEUQAAEDAQUFBAgEAQkJAAAAAAEAAhEDBBIhMVEFE0FhkXGBofAUIjJSkrHB0QZi4fFCFSNDcoKissLSBxYzNFNUY5Pi/8QAGgEAAwEBAQEAAAAAAAAAAAAAAAECAwQFBv/EACsRAAICAgIBAwMCBwAAAAAAAAABAhEDEhMhMQRRYRQiQQXRFVJxgZGhsf/aAAwDAQACEQMRAD8A+elqgan3FLi+4o8OxV1XdTQxXcTSCxN1FCbcV3E6CxN1S6n3FdxFBYm6pCddV3UUKxN1XdThTXR2fSbxEpSdIpdnOqWNzQCQYIlLdSIzBXrTTkQctPosFuseERhqslkKcTgQiuwuidnkQcwl12A6CFonfgmjPTqFbqVvgQFLLSZjLkm1UWiLpSaT6Aa60B2eA4rJaS2fVhDdVXU1ALFEKrqdcULFVCslCmDn3Lp7OotY68Yk5fl59q5wT6dfK9iFnKPQ0z3Ni2iy4IIw8yttPaTXwJErxdO1gtgCIXoNg2VoF4kE6foVx5MaXktM9JQnNO3c5rK1+GASH2gjiuWm/BRve8MXmvxBWefYJnwHNFa7S6CTlqsFW0yBGPAwtscGuxM89tCxmC5xyzJzK5D244ZLt7btEw0ZcVyLq7oXRmxV1Um3Fa0oVhXFLi07tS4qZFme6pcWndq92i0MzbtXcWm4rDVQrM1xXu1quyquIQWZ7iu4tFxXu0wsSwQtNCvd4ILisU1LSYKQVW0k5Im1n9oTfQ4x0110R2hsNEiDjhwxWf2+EX3+RIteuSRVcCruKrivRE7Cbqq6n3FLqoVme4pcWi4pcTCxLWDio5o4JtxS4lQWIuqXU64iAQOzp7HoNz4xplqvT7PuMOJXhw8jAEwnULa9mR6rlyYXL8lqaPoVe3sAgELnV7ZSGLjK8i/aNQ8VnqVXHMrOPpWvyU8h6TaO0GvEDARHYuFQqtZOPGZ1Sty6AeByxV2mwmnF7jw4rWOOK6slybM1rfedKzlq6FCxFylrsdwc5WikvBJzrqifcUVis1bgaj5/JBu17Ctsh7WlxpYROF0/Irjigx74uuGMCAfkuOPqE/DNXjObZrLedBwGqda9nlnYcinVKIY7AHA8c+iY+uXRiQRkqeWV2LRHO3BVigug6zH2iD54qxZnETh4yr5mxaJGBtmJ4JnoTvdPQrW2hkSY+62WdgOUk6Ag+CfMxcaOU6xuGYhU2yE8Pmvc2f8ACzpY55pjEF7HXrwBIw0JIXS2h+GKTHCrTN0sguYMWOwxEfwrjf6hBSpGnC6PAO2FUFNtUgBrssRPeEdHZwuzJkePYF7eq2jUYS+QAIAnMriCygC8HxoDBCcfUzmnY+NI4lGm1uc3uyVltoBdmutaXPB9WHcxkudWlxk59i6MSbdszm1VHP3am7WzdqjTXVZj0ZN2q3a17tQ00WIybtVu1r3ardp2My7tS4tW7U3aLAy3FW7Wo00JYiwM4pobi0lqlxTYGa4nUKIzJ7kdxS4k+0O6NdGsxsESXDLQc1itFQuMuxKK4pcUKKTsblYtryMkp4nNaLidSss4uwb8020uxK2c64ovUUdpMa0NuMww9kKLHnf8pei9z2NnZTDSS8wTPrOnz2Jl9h0Pz7V4Z20HRF4mOxQbUrYfzmGl0Lzfppe518qO1tXYocXOa6L8EgtnLTRcl2w3cDj2FaTtU7u6SL8e1dx8OKxvt1Q/0h7m49VtBZEqZDaYqpYqrSQQTCXSplntggHDJbf5RcDIOOAmACe3NKtdoe8AviJ4AStVZJjvRME966NlttJjGkXt7PrSfVu6ALCaYj+LswKU44QOitrZUyfHZ6PaX4gLi19ORgBjwjn3rKdtvfMk4nJcUSAMVroUxF4/cn7KFijFVRW1nTtNQ3Q1zhlgJwCxh54Y6FA0NmQHdcFpNYNbAmSBxP3TX2/gTtmN7STJQ7jktXpEfwk6z90Da5/JHMSVtv8ABnp8mfcnQqCiVtpVxjLRhyGKy2ogmRlyTWRi4/kE0DoqNA8VbCBjEz54JlQA4yP6sE+JT5GHGJ3JU3JRU2wMR9kV/TDxT5BaCjSKq4n+kDtTDBGaORhoYSxDcW0NGs9qB9QDglyBoY92n07XAi6Et5J0HzUFMQpk1LyUlXgp2JmI7FLiZTalV6zW+04DlMnoE3kjFd9E6NslxVAT20SQDiJE6ZrnWralKnVFJxgmJJIDROsns6qZZoxVt9Asbbo1XEN0a+fJXnPx5tB1MNpNMB7SSRnmvMWLaTqNQPGJuwCeImYkZz28Fw5/1KOPJpr48nTj9I5Q2s+l3FF4UfieucTVA5XG4acFEv4ti9n/AK/cPosnuj2wa73XIhPuu6JEPH9OOg+yWTU4Vv7v6Lp3Oe2bb5913RVvD7r+ixE1eFQ9zApNX3nfA1G4rl8G8Vz7r/hKvfni2p0XNDavvP8Agb90QpVNanwM+6e4Ocvg6O+Puv8AhVNAzuO6LK2i/wD8vSmPmtVKzHiKnWknsyHlaDuflPQKpI/o6nc3BbKdjBzvd7h9E12zmHOfjcpcm/ALP7o5VCpUJ9dhAicjIy9Xnx6LSw8nZaGVtbsunHs/3nKhs+noPics47RVWN+oXsY73J/QqjUAzDuhW70Jmg+IqjZwNOq0UpEPP8GHej83wlTeDR3wO+y2GzjyUs2Jmni77qrYvqH7GR9qbxn4XfZB6Y3U/C77LYLGzQ/E/wC6MWYDIx3vP+ZFyHz/AAY/Sm/m+F/2U9LbGbvhd9k91E+83o8/50Jon3mfAf8AUi5D5vgT6U3U/C77IHWtuvgfsnOshP8AEz/1u/1JR2aPfaP7Lh/mT2kNZkCbS3X5ofSW+8EfoB4Vm+KsbLP/AFejv/gpbMfLEV6U33h1H1Wa17WpsYXCowkcCZ4xwQW9u7Mbu1VedMS3qWCe5Z6drpib1ktw19SmZx5tx1XJl9VXVq/7nTjjfdf8ObV/EkmJ7hgPmltt98gZAk49n0XUO1LOILrHbDzNKn9gs9u23RLQ2nStNLGZ3LXZcILoHReZkp9uV/5OyEq6UaJS2m9p9V7hAOAJAdHZmVz7VXdWeK7mEmmfadUusF04F14QJOuac/bmtWtjh/y1M9o9pX/L9yHMtNW9H/a0sJGpJ8NFzyk6qzaKXscLbW0N7UcXAF2U3w5vcI+S5wdOAEkde5e3q7cY9oL7c98j1gLI2R+UkiOXqlarANlVS1lZ9Q4g3mUWUnGTjLmtlwP5iY5FZyTk7ZapdHzjenl0Vr7Ga+wWeqKVpIbhO4bj1pSe1UpKODTLMPomAN5xyHzXUZsl2cgKv5J/O2e8/Mr6O2eLvH3OeGs0d8vmtFO0NHvdQtP8i857o+iOjsdo7dJvDpgqTZEpw9wKdpaeB6rUxhIkfNOp2LDEnuF1PZZgPeH9pyo55SiZW0ScgU+nZncZWprIyJ6k/NPY5OzNzM4sZ1hN9CdqT0WxjkwOUthyHPFkdzQmzu0PTBdSUN5LYN2cv0V+h8FTrI9dWUspqRLmzmGzO92e8JgsurVtBUVbE7NmTcDRT0dvurcAdFN0eICN0FMw7hvuhWafILd6Op6MEuVFaSZgHYoXcl0PRQq9GGiXKh8bOdPJXHJdEWcaKtyp5S1iZjbKa0J+5Rto81nLKaLCZe8+e5QEarWaY5q2UDoPqs3kRosRidB0K5m3No07PSNWpECAACA57jhdaDnr2Aru2mnVA/m2NJ1Lro78F4D8Q/gS2WmpvH1Gl2AjIMaBk3HXUd5XPlz6rpdnTh9Pb+59CD+Ot44CnSwODQQS4u4gQceHAZpbfxFaHB0EBwaXiBTBAGoMlsGdeHfya/8As22g32abXaXXtk9SIWrZn4Y2vSqB4s1Um6WmXUuPHEnx5rgeWbPRjjgvCOgza9rj27QeYNNo7ILgRGWXBRP/ANztru9a5SbON3HD4RHRRTvIvWB6Np5A9h+ytpA4JbGjNWKmMHLzpK+is+YsPHhEdgRx05Ibw8nwRUzOQS2EEBCMKgPurnHhinsTQTQmsQ3dEYaf3UuYUMafMo51HyKEU+WCaxvZ55qHIeoAejaOaaxvZ3/qiueeKhzKUGL3aoUVpuqNb5wU7lqAhlEJgpJ11G2mhzKUBIporicGIgzyFOxagZwxXcWi55/ZRtNLYtQM4aqu+QtW7U3aNy1AyXFV1bN2o2ipc0aLGYgw6JraUrayzpgsvklZSyGscZjbSyzKjmHRdDcIH01k5WaqBgcxZ39ez9FvqMVUtmPqYtbI1wA6lS5L8migctzZMBs9MVrobErOxuXeZIHgV6nZ2zW0m5C9mTgY5Axktd1ZOfsaqJ5pn4cfH/Ejlj9lF6aFSW7Hqj473wmsaeAJ7lGqyF7W585qE1nKEymwawgZj2rQ1uvXD6qd2GpV3kSmtYNAoyO3qm0hOXnvUubHoQt8e5GG4ZlXMHASiBA8yB3KdhqBGt7+5MZGncoG8eHPPojbjn584JbFqAXb+3RMDZ5ZoAIgpgKhstQDu5KgEQKIQp2LUCgEQHEKxT88U1lLvS3RSgKa3l4pgp/sE5tPQJu65woeQ0WMQ1iIDknhuiMtEc1LmaLEZhS88VYolaO5E3kluWsZnFFGKBTg7sQk9qlyNVAplIBHggNJx0HzTqVm7Ss3M1WMVnkJ7EdKxl2eHfiuhTsy106ICzci9aMtDZ7G8JPPFaoRyhKVjBLVRaiJQFyAJCiA1POCpOxHyWEQCkkq+5ersjwFEZTHbyRATogpgynDTuU7lahDomAnIzCEDwRtYp2KURgI74nX5o2+f0S2jRNYCp2K1DYdNIRBuEHJUw9p88kwUz2JblKBd3FMHDDvRsaI9Xs/ZNpUCTw7FEshpHGKu8p6p9Ol2AfPkmtpQBHYdU5tPyVm52arGKbSGmGqbTYmjQ49vmUYOmCmzVYwIyRhnnFEO5XKVlqBVzXPzCICPIQmrCG/OWKWyLUAy7SOkJb6nnBE2nOfgUbKYGQ70rb8F6oQ1jjyHM/ROZThMRNaj+oyqVOV0aFEBBRpp8qG7GGoglUSpEE4oZVSll6oCPPNLfirc9JdV5eCAJ0USzVGg+SiVDPmV4nlifHkja0ntV9ysMPFd1niqIbQig8FGjgmsGCLKSKZTPEp1PDgUTGAI3csFLkUokbTzRNbinU2ap9JnKO3NS5lxgLDU6jRnOMuKcKN0wRjplGkrQ2gdIPPFZuRqsYFOiPuDkNExokRGB1A85pjaI1+sInPY3zPZgO1S2bRxgt5cf2TG0zH7JLrYOA+Q+Sp1pcdB3BTsarGawzyAoS0cR4fRYhLsye9NbSRbL0SHb1uhPgpI08Sha1MaEh0DHIdExrFYCNFgSFEQCY2kjYKFNatFJiNrQEUpN2AV5S8gJVSkAxUXILyElAUEXoLyolA4oAqo9IDh9ldUrO9xjtzn9Mu1NAMe0TiceOJ+iiwB491x7SZz5qJio8mGomskI7hmAE2nZnGI6DjqupyPJURac2l+nNaxY4AvQ2cReIERMjhKbRIgQ0kceE95w0whQ5msYWZqdmyW6nYhHt+dATh+yIOdjjGZIZkZJjFE0hs5TlwJyUORrHGXRpwcg4Rn365HqmNozjgOyefFKfaevDjxzSX1yVDZtHGbw5rQe+Z8Et9t0xOvDosAKYCk2aqCQ51ZxzJVNhD3JjKaksglPpsJRUqS0NCYWC1kI4VgIgEWIgCIBS6ja1KwIAmNpo2MTAlYFMpo1JVEpgSVJQlUgQUqiqvIC5ADJQunh4qXkLnoGRzkh71bnJT3DXlkTn2IAB7pMcYGGGXEpMHpljGfApddxL7oDobEkg3ScCADIn5YImMvEjEziQcW9ePdPDVNAW5xHD/ABf6SohNgBxLcf6zh9VSYrOASDNxsjDE5Dh5wTRePtOBzkNGPee7COSTUtAyz8B+iWbQTyVtnLHGbi2Mz1gnrmVbrSJnEz9Fzy6c1d5Q2aqCNptRQCqs7UYSstIcHowUprSn02pFBtanU6alNq0NagZTWprWqgiCAGBGEtoTQgAgUUqgExrUARjU9qEBXKAGBXKBXKQrCVEoZVEpiCBVEoC5UXIAsuVNb+vngl3kROCALlC4oSULnIGVUd5+iRvRIEGTjhiMOJ6JhPelvOHsnKMOEZdgTQwXk+9E8vOCz1aZcQ7elrRoW+sSZgyCCNMinipN5ucZwTPrHHLP+LogpMuOdhdvYkyTJ7Mhhh00VIlhPBnNw/suPiAoj7MeaiZJ45GFFECQTUxuaiikpDNEbFFEhj2LTTCiiANDUQUUQwDamNUUSGGiCiiBjmJjVFECYaoK1ECLCsKlE0BChKtRMQBQHioohjBCjVaikaAefPelPOXnRRRAw25+eaU9ok4DDLlg5RRUhGiyD1W8zjz9pLqD/EVFFSJZxrXVIeYJ6nRUoo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94" name="Picture 14" descr="http://htmlgiant.com/wp-content/uploads/2011/01/no-girls-allow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4028635" cy="242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6" name="Picture 16" descr="http://1.bp.blogspot.com/-XHltJfe3ANA/T_dyPUl3E1I/AAAAAAAAAS8/1Gi9j4tAc6w/s1600/no_boys_allowed_sticker-p217249375234635831qjcl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0"/>
            <a:ext cx="3200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8" name="Picture 18" descr="https://lh5.googleusercontent.com/-OX6CFoC4eKY/TYZcUfHhcKI/AAAAAAAABGA/ma2dRC7yyO4/s1600/No+spina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191000"/>
            <a:ext cx="2459754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255</Words>
  <Application>Microsoft Office PowerPoint</Application>
  <PresentationFormat>On-screen Show (4:3)</PresentationFormat>
  <Paragraphs>60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66</cp:revision>
  <dcterms:created xsi:type="dcterms:W3CDTF">2013-09-20T22:58:17Z</dcterms:created>
  <dcterms:modified xsi:type="dcterms:W3CDTF">2014-01-07T18:17:30Z</dcterms:modified>
</cp:coreProperties>
</file>