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69" r:id="rId4"/>
    <p:sldId id="261" r:id="rId5"/>
    <p:sldId id="257" r:id="rId6"/>
    <p:sldId id="264" r:id="rId7"/>
    <p:sldId id="263" r:id="rId8"/>
    <p:sldId id="259" r:id="rId9"/>
    <p:sldId id="266" r:id="rId10"/>
    <p:sldId id="262" r:id="rId11"/>
    <p:sldId id="258" r:id="rId12"/>
    <p:sldId id="265" r:id="rId13"/>
    <p:sldId id="267" r:id="rId14"/>
    <p:sldId id="29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6201" autoAdjust="0"/>
  </p:normalViewPr>
  <p:slideViewPr>
    <p:cSldViewPr>
      <p:cViewPr>
        <p:scale>
          <a:sx n="50" d="100"/>
          <a:sy n="50" d="100"/>
        </p:scale>
        <p:origin x="-52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2nd Grade Text Talk</a:t>
            </a:r>
          </a:p>
          <a:p>
            <a:r>
              <a:rPr lang="en-US" sz="2800" b="1" dirty="0" smtClean="0"/>
              <a:t>Unit </a:t>
            </a:r>
            <a:r>
              <a:rPr lang="en-US" sz="2800" b="1" dirty="0" smtClean="0"/>
              <a:t>4</a:t>
            </a:r>
            <a:endParaRPr lang="en-US" sz="2800" b="1" dirty="0"/>
          </a:p>
        </p:txBody>
      </p:sp>
      <p:pic>
        <p:nvPicPr>
          <p:cNvPr id="64518" name="Picture 6" descr="http://greenslibrary.files.wordpress.com/2008/02/moses-whenhtubman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4125976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woes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693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woe</a:t>
            </a:r>
            <a:endParaRPr lang="en-US" sz="115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-great suffering from loss</a:t>
            </a:r>
          </a:p>
          <a:p>
            <a:r>
              <a:rPr lang="en-US" sz="3200" dirty="0" smtClean="0"/>
              <a:t>-problems or hardships</a:t>
            </a:r>
            <a:endParaRPr lang="en-US" sz="3200" dirty="0"/>
          </a:p>
        </p:txBody>
      </p:sp>
      <p:pic>
        <p:nvPicPr>
          <p:cNvPr id="41992" name="Picture 8" descr="http://ministry127.com/sites/default/files/images/article_images/why-should-we-be-woeful010412.jpg?13845374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5114925" cy="247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4" name="Picture 10" descr="http://www.millhouseinn.com/main_pages/gallery/Corry/woeful-ey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3352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458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Which would cause you woes?</a:t>
            </a:r>
          </a:p>
          <a:p>
            <a:pPr algn="ctr"/>
            <a:r>
              <a:rPr lang="en-US" sz="2400" dirty="0" smtClean="0"/>
              <a:t>Clap zero times for none</a:t>
            </a:r>
          </a:p>
          <a:p>
            <a:pPr algn="ctr"/>
            <a:r>
              <a:rPr lang="en-US" sz="2400" dirty="0" smtClean="0"/>
              <a:t>Clap one time for sometimes</a:t>
            </a:r>
          </a:p>
          <a:p>
            <a:pPr algn="ctr"/>
            <a:r>
              <a:rPr lang="en-US" sz="2400" dirty="0" smtClean="0"/>
              <a:t>Clap two times for always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You have no food to eat.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You just found $100.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Your family’s only car is wrecked.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You just won a vacation to Hawaii.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/>
              <a:t>You were grounded for something you didn’t do.</a:t>
            </a:r>
            <a:endParaRPr lang="en-US" sz="4800" b="1" dirty="0" smtClean="0"/>
          </a:p>
          <a:p>
            <a:pPr algn="ctr"/>
            <a:endParaRPr lang="en-US" sz="5400" b="1" dirty="0" smtClean="0"/>
          </a:p>
          <a:p>
            <a:pPr algn="ctr"/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haven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shun</a:t>
            </a:r>
            <a:endParaRPr lang="en-US" sz="9600" b="1" dirty="0" smtClean="0"/>
          </a:p>
          <a:p>
            <a:pPr algn="ctr"/>
            <a:r>
              <a:rPr lang="en-US" sz="9600" b="1" dirty="0" smtClean="0"/>
              <a:t>woes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</a:t>
            </a:r>
            <a:r>
              <a:rPr lang="en-US" sz="3200" dirty="0" smtClean="0"/>
              <a:t>words/phrases </a:t>
            </a:r>
            <a:r>
              <a:rPr lang="en-US" sz="3200" dirty="0" smtClean="0"/>
              <a:t>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make real-life connections to new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make real-life connections to new words.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L.2.5.a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haven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82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place of safety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04800"/>
            <a:ext cx="548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haven</a:t>
            </a:r>
            <a:endParaRPr lang="en-US" sz="11500" b="1" dirty="0"/>
          </a:p>
        </p:txBody>
      </p:sp>
      <p:sp>
        <p:nvSpPr>
          <p:cNvPr id="54282" name="AutoShape 10" descr="data:image/jpeg;base64,/9j/4AAQSkZJRgABAQAAAQABAAD/2wCEAAkGBhQQDw8PEBAQFRAPEA8PEBQQEA8VDxAPFBAVFBQQFBQXHCYeFxkjGRUUHy8gIycqLCwsFR4xNTAqNSYrLCkBCQoKDgwOFA8PGCkcHBwpKSkpKSkpKSksKSkpKSkpLCkpKSwpKSkpKSk1KSkpKSkpKSkpKSkpKSkpKSkpLCkpKf/AABEIALEBHAMBIgACEQEDEQH/xAAbAAACAwEBAQAAAAAAAAAAAAACAwABBAUGB//EAEEQAAEDAgMDCQcCBAQHAQAAAAEAAhEDIQQxQRJRYQUGEyJxgZGh8AcyUrHB0eEUQhVicvEXIzOSJENUlLLS0xb/xAAYAQEBAQEBAAAAAAAAAAAAAAAAAQIDBP/EAB4RAQEBAAICAwEAAAAAAAAAAAABEQISAzEhQVET/9oADAMBAAIRAxEAPwD57hVpCzYYLSF5q9UEFYVBWoogrQolFWoqVoLUVK0VFCrVFQCVSIoVURRRWqF1AsGIYui4JFSgTkCtRmvP4qkuY9kFeorcluOkdqwVeRXHJzPFdJXK8a4ii6TuQKujQexwSRyNWJjoneS3sZ62fTIouozm3V/dst7TfwT283Rkat+AU2LONcRRd5/NkftqeI1SqnNeqPdLT3wmr1rjKlvr8iVmCTTdG8XWJzCMwR2iFWbAq1StCKUVqIilFFERSiiiqPaUmpoQBEF5XqGFYQhXKiiVoZVoolEMq0BKShVygJRUogipWogisNVtaiqWW+PHUKfUAyueOSRUxjwM0RWPF1oXTMTS8TjisJxJlC+rP1CVpw80ZtbG49yaeVXAWJXPbKIMlVNpn6t7zmV18Hgj7zlmwOGi8LpbVrEosNa4AIX4r0LlK9f3SXviDplw8Ea012JPHvP0WbFFrhDmg9yCpW3aZevWSxVsQTqpYmsOP5N2Rtsy1GoXPldunXzm/aufjsJs9ZuROW5WX6rnyn3GNRRUtOerUVKKmrUVKIa9sFYQhEF5XqErCGVcqAlaGVaKtWhVqC1apRAStCrVFomNuo1qaQMslqTULL7kIXvtxVmOKW9wixuuyM5qXusuMbtCVrqUwdfXoJb6drqUcdtO9000xPmtraQ1CD9MDIuIBUTGEUr69y10m5WbxT/04BgJ/QgZwqYGgSLWCe02mc7Sk2RNfwTVERusEl1u71901zilvYqjJVfCx1CujUw58FldhrqIy9Ggxh/yz2hdH9PAXK5TfcN7yiX05yisqltyRUrUVRSiiiI9oFYQhEF5XqErQhWFFErVBWEFq1ArhFRRXCuEFIgFIR023CI0BokLPiq8TA8019QDajQJFOhNySvRGWfrHP5pRa7j4cFtrMvMx9Ul7TGefDRDGcVLiRrqP5h+UbTIHZ8hP081ZpkHOdeHq3ko1knS17Z6js3+CAHU4P219QlsbcRlBnvsE8szM+McPz4JI94zrsX3jaFvMqKY1kGTug+azurS4Dj9FWKxMGAc/tCHDMi51+xQahSjXdp2BUXcfVvuoamnEfTgluP0P/iiDL49etwSnVvt8h9FndVkd30QE6z6lE1odid6WMUFiqPlFTYUNa3YhcXGmXOPFdRlr2tv1XP5Qb1id90ntKwKKKltxWoqUVEUUURHsgiCAIgvK9QgiCAIwoogiAQhGEFgIgFAiCogCuFYVgIKAR0m3CkI6RggpBYoxJPxa7kmo8usMt53cAFpxTtogDLy70oU5/GS7sldANS4knfAQvwrdxN7m60PZa3zS9niR3fj1AQZX4caSO0keXf5rPUpOGRn+oZ9471tLBJkffxKVEZA6xIEeOv4Qc+rVeAeoTaJaZned+p8UgY4bXWsZaIdYkg7R07F1Wmc7Dffwn8cFkrUwRJAMydJ1+wRGQHaeTpP1zWsC1py+iBuBZFgR2Etm5GnYqdhSMnPtOodaOI3z4KBj/WX8x+iF9reswlvDx+5pvqC2fUpW26ZLJ/pIOud0UT9Bwv4JFY3iyI4g6sdYRkN3AoTXE5OzOhRC+jRut67VTsV/Kd+XGUp1aSDslEW95MC6HHU+rtbrFQ1D8PmmPcXMc2M1BxiqTf0zvhPgmM5PqHJhXTXFmUXUpc3qrv2rVS5o1Dn8k1HBUXq6fMdxzlPbzDPHzTVx6yvzQ3Bc/Ec1qjcgV9Zo4UHRNfyW0jILlOGul54+InkuoDGwV08HzUqv0hfUxyCyZ2Quhh+T2t0C3PF+s3yV82w3MAn3iVup+zwcV9HZQG5N2ANFv8Alxc+/L9eDwns7ZqF0m+z6l8IXrKZTmq9OP4m39eHxHs3pkWEdi89j/Z89h6hkcV9eAQuog5hS+PjVnPlPt8V/wDyVTWVk5Q5J6AAuzOQX2yrya06L4/z0xwqYp7WxsUpZ2kZ+uC53xyOvDneVcEZzHdx3bkwU/PiflkgBvw4m/cETnWHu3tf6m25V1A4Gxhv+7df16lVSwiSO4QTxIRWBnqjQQc93of2FztxvxziJyy9bkCXt3eXzjXtQbfEHtvl8/wrqOiMo4er7kl4PbHHuuDlmfCygKmRDjeeJ7/WiRVbk0iDlwnqgjxlPcOpG+Y3ibXnPMm6zVDL4EmDMGfi4ootki2+e+x3218lHOiZtnw0dfzCgOWY7ewXVkm+4i8boJ+RCAXCLzv8iTn3KizeBp81Kh7RnlIGTjpbRTYuL6jOEQoARkcuPwhC5ojXP69icW2sfLgBvVXg3F/rtH6oM/RA6m/4+6F9LKAdN+9aDM6ePH8JbiYzHnOSIzuo8D57lQbwT38T5JcW95RXpeZlGnXeaD2jau5h37wvc0uZ7B+0eC+S4TFGk9tSmSHsMgjQr7XzT5zMxtEGwqsAFRus7+xa436cufH7Ip82mj9oTm8hNGgXbJQErWMOY3kpo0Rfw5u4LeQhhMNNo4gaLU2sse01ghg70inVg9qbhmuqKycysEjBAyZu0jXenuwzcxZbjFMGJAVnGBZ3U0urSslMa24oLRTxIXEDwmsepq477KoKaFzMLO9bG1Ftmxn5fx/QYWvW+Cm4ji6IA8V8CrOzL3AEm8nU6+rr6R7YOXzRwtOiDHTFznncxkWHElw8F8W5Oc6vUB6MuabNFi895+QXPnXbxvQsrMIs7L4S2J7j896AOBMhzdM6bvqNx9XT+UMOcO1jzhg0OJBc87DRETcZZi+V1v5G5MpY9tQgPZVpMJLDUbUZLHFr303GRnYxa4iZlcu3xv06W5ccRzyDrF8pv3DT1qhqTGdtxAjstbx17F0K3NeuHltN42iCQHzEC13XOvmuDU5TLXuY8CWO2HOYdpsgwSCBfXTwSWcvS+vbS42M+Om6fogqPgAARuI/GXZ8lfTteOqZ00jsnf234IdkC99QQTrGXYqoSR1LRfMHSblJaZcSbwGiw/lcRlkmOfBF4IDtLHqnT12JDHXccrnsNiED2doiRAM72oWgWmQYAt2Z2tv0ROdvHeJnPx0V0m7j8OeWQHzHkihibBwv4yQfv5onb7a+c8PVkY07Bnr7ufig2crD73bfwlBRG8AyZsRoZ+QSnDTZ04ToCrdcC24WjVu+eKp54OkHidfwEQtzb5bz3qi0TkfDSR9lRInNw323QNyHaHxa8NTKAtPdzHDtQBsaBQOHxHyt7oVa5Ov2qIs9oXR5v8uuwldtVhtYPGjm6hcyOHj4qOkblFffcFykytTbVY4FrgDb5JheN6+Pc2OcjsOejLv8tx/2nevat5Wcbgq3yZ7c/wCb1PScVOkXmP4o7er/AIm7en9Ifzr01SqEh9Vb34Ju5B/DWn9xHyW7LWJY1YDES3yWvb/K51HC7Gq2MdPat8dz5ZpxfCgSw6dFZJvYqsrdTBzCE4WLj8IqYvfRMDoKuAGVi1PpYyUqoycv7Jf6XLSFUeB9uXJ7qmGo1mg7NIua+NA5zSD2WXjeZPJ7TVpTcZ3Gu6F9vr4VlSm6lUG2xwIcH3DhqCuNT5iYQOBpU+jcMujc8DwmFz8nDtPh08fPrflyud/JzK+Gax7izYlzKgpmo0SIcx7WkEg2y1C85zdwDcHiKZp121QcPWpANpuYGseWOdIcSS4lg3eS+mnkuGhjhtNynUdxXGxXNltOnUdSANQHpKQe4FpIbBZNoleblPJJ1np343x29r7eV5Z5cFHpHMbLy17Nk2LZjrDeRYx2rxWF5nVamGpvFTDFhv167WVDeYc1wuOMr1vIvI1TH13YjEtFOixzw1gI6So9pgi+QBtOsDTPdT5tAEzMTIaW0gzM5BoJGe9Y43n4/TfPjw5+3kK3NBjWWqf5ty59MkMAOTG/EAPFcirQr0p2ml7B+5ghwHFpse5fV/4a0N6+QEeojzXnOXMPTE7DTMWkmDxF1Zy5faScfUeJp4tlQw0gEi7SDe85Hw1zS6YIm+pB8R9krGsBcQWGZkFuc9qXTrPbbZLgMtodbLfqu0+fTFue3QFpMEZ5AXs49gRsOeRjuynPP4VlZykwmCSzKzhbPebZJwqg/uBmBnvj6lVrTHmAYbkCREaTGnBCTB111Me9wJ0AUpNLx1GvfOjA5+dxZs6OGi2Yfm3i6g6mExV5iab2aHV4A1CuHpzdsXuRO/sA1/pQbd7OG+44uz8R5L0tH2d8ovJ/4Ut3GpVogZ8HHtyW2h7Ica733YRto/1KjiBG4U481etZ7T9eJquMgiMxr/N/dQvPlOeuyvfn2L1jY4ui08KVU6nXaG9M/wAFKl5x1PKLYd3/ALp1qd5+vnj3GdN2fH8IbkZ5xkJ0H3X0X/BV/wD1zf8Atnf/AESK/sZrtPVxNB4t7zKrTppLk607z9fPiRqT5byhB4E+P1Xsn+yjGts04Q8RVqDfoafFZa3syx4/5dJ0n9lZnD44sp1p2jzIPCF6nm3yrtDonG493iNy4PKfIdfCkdPQqNBMBxhzDw2mkgHgVmw9UtcHNsQZC58prcr6JJVyUnkiscS1mwOsR1twjMr0dLkSmBD3Eu1IsFznC1q8pHrVYCydOr6Ze142uygWbpETSg2U3porLGxyOVUaukCsVAsheq6RNMbOkChqArH0is1E0xq6u5QPAWXpFW2pq43dOFf6gbgsO2rDldMaw5u4eAUL28PALJKElTTDK2Fa7Rp7QFzcbzTw9YEPpgTq0kGd4WpziiD5Wfir8z08hX9k2HLi4V63Z1DHCYWjD+zTBsu5tV5/meQPAL1NCrBvktRIhWT8La85T5m4EWOCoGPiYHHxK6WF5IoUoFLD0GAfBSYPkF0CBCS+ruV+TTrDIAdgAUaJzKytnNMpvjMKstgfxU7CFn21a0yHEsJvMxkqoYieqc1HtSalHUZqK2uaslV0G+uX91jdiXgprcbIghNMwTKlyHcITqNOzidZhc1gIOdpkLd+qtGykWuJyvgGua9j2h1N4LXA5EHNeG5L9mFM/wCriiRJgMaNqJtJOscF9MxjOkbGS5lHkMNM7RWLx+fTU5fHtl5K5r08Mw06T3CbkuALinHkAuv0rvALofpwBc5JD8UAYla6xO1G0prUpoTGqBgKY0pUKw9A8ORdIsxeqDig0OehDkuCjawqKPaU2lBRKY2gmVNCAia2UxtJEKSuGllsIWtJWg0lYbCdU0ttElQ0kZqQlPqK4aj4CFrwUmq5Lo1IKiuixkothVSrCERqLWM6vZQiiFZegNRVDDTSzTVdOh/VBBNkhCSjGIBVF4QA6sjD5CB0JeSIlVqzmmnuelFyYus1SRkqbiSnPelyFMXT2OkKnuIySXYmEv8AiIm60gK1c5LG9t10H4hhuh6h1UvHWpywxMa1Zg9NZUTGdOKoKtpCSmGnNanBgWVr0wVEw1oACIOCy9Ir20GsVFfTLHtqttBvFZGKi5wqJgqoNvSKtpZelV9KiGvSSVOlUBRS3pJC1FqW5imLoWVITW1UvZUhVGoOUWcPV9KqhjglPpKzWQmugoMhQqjXQGsgJz4SXV0urWSDUUVp6ZQ1VjNdUcSmhz66JjpWB9SUVPEQkpjoOprLWwy0Ua0o3FbxnccupQKUaLt5XUcEtydV7jCIKKLIa1EVFFRArCtRQRWFaiAkCiigtWFFEVaiiiCBNaooqgkJUUQCUJUUQUqUUQCUDlFEC3IHKKKDO9LKiilaJelFRRZaigjCtRWJW7DJ5UUXaONAUpyii0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AutoShape 12" descr="data:image/jpeg;base64,/9j/4AAQSkZJRgABAQAAAQABAAD/2wCEAAkGBhQQDw8PEBAQFRAPEA8PEBQQEA8VDxAPFBAVFBQQFBQXHCYeFxkjGRUUHy8gIycqLCwsFR4xNTAqNSYrLCkBCQoKDgwOFA8PGCkcHBwpKSkpKSkpKSksKSkpKSkpLCkpKSwpKSkpKSk1KSkpKSkpKSkpKSkpKSkpKSkpLCkpKf/AABEIALEBHAMBIgACEQEDEQH/xAAbAAACAwEBAQAAAAAAAAAAAAACAwABBAUGB//EAEEQAAEDAgMDCQcCBAQHAQAAAAEAAhEDIQQxQRJRYQUGEyJxgZGh8AcyUrHB0eEUQhVicvEXIzOSJENUlLLS0xb/xAAYAQEBAQEBAAAAAAAAAAAAAAAAAQIDBP/EAB4RAQEBAAICAwEAAAAAAAAAAAABEQISAzEhQVET/9oADAMBAAIRAxEAPwD57hVpCzYYLSF5q9UEFYVBWoogrQolFWoqVoLUVK0VFCrVFQCVSIoVURRRWqF1AsGIYui4JFSgTkCtRmvP4qkuY9kFeorcluOkdqwVeRXHJzPFdJXK8a4ii6TuQKujQexwSRyNWJjoneS3sZ62fTIouozm3V/dst7TfwT283Rkat+AU2LONcRRd5/NkftqeI1SqnNeqPdLT3wmr1rjKlvr8iVmCTTdG8XWJzCMwR2iFWbAq1StCKUVqIilFFERSiiiqPaUmpoQBEF5XqGFYQhXKiiVoZVoolEMq0BKShVygJRUogipWogisNVtaiqWW+PHUKfUAyueOSRUxjwM0RWPF1oXTMTS8TjisJxJlC+rP1CVpw80ZtbG49yaeVXAWJXPbKIMlVNpn6t7zmV18Hgj7zlmwOGi8LpbVrEosNa4AIX4r0LlK9f3SXviDplw8Ea012JPHvP0WbFFrhDmg9yCpW3aZevWSxVsQTqpYmsOP5N2Rtsy1GoXPldunXzm/aufjsJs9ZuROW5WX6rnyn3GNRRUtOerUVKKmrUVKIa9sFYQhEF5XqErCGVcqAlaGVaKtWhVqC1apRAStCrVFomNuo1qaQMslqTULL7kIXvtxVmOKW9wixuuyM5qXusuMbtCVrqUwdfXoJb6drqUcdtO9000xPmtraQ1CD9MDIuIBUTGEUr69y10m5WbxT/04BgJ/QgZwqYGgSLWCe02mc7Sk2RNfwTVERusEl1u71901zilvYqjJVfCx1CujUw58FldhrqIy9Ggxh/yz2hdH9PAXK5TfcN7yiX05yisqltyRUrUVRSiiiI9oFYQhEF5XqErQhWFFErVBWEFq1ArhFRRXCuEFIgFIR023CI0BokLPiq8TA8019QDajQJFOhNySvRGWfrHP5pRa7j4cFtrMvMx9Ul7TGefDRDGcVLiRrqP5h+UbTIHZ8hP081ZpkHOdeHq3ko1knS17Z6js3+CAHU4P219QlsbcRlBnvsE8szM+McPz4JI94zrsX3jaFvMqKY1kGTug+azurS4Dj9FWKxMGAc/tCHDMi51+xQahSjXdp2BUXcfVvuoamnEfTgluP0P/iiDL49etwSnVvt8h9FndVkd30QE6z6lE1odid6WMUFiqPlFTYUNa3YhcXGmXOPFdRlr2tv1XP5Qb1id90ntKwKKKltxWoqUVEUUURHsgiCAIgvK9QgiCAIwoogiAQhGEFgIgFAiCogCuFYVgIKAR0m3CkI6RggpBYoxJPxa7kmo8usMt53cAFpxTtogDLy70oU5/GS7sldANS4knfAQvwrdxN7m60PZa3zS9niR3fj1AQZX4caSO0keXf5rPUpOGRn+oZ9471tLBJkffxKVEZA6xIEeOv4Qc+rVeAeoTaJaZned+p8UgY4bXWsZaIdYkg7R07F1Wmc7Dffwn8cFkrUwRJAMydJ1+wRGQHaeTpP1zWsC1py+iBuBZFgR2Etm5GnYqdhSMnPtOodaOI3z4KBj/WX8x+iF9reswlvDx+5pvqC2fUpW26ZLJ/pIOud0UT9Bwv4JFY3iyI4g6sdYRkN3AoTXE5OzOhRC+jRut67VTsV/Kd+XGUp1aSDslEW95MC6HHU+rtbrFQ1D8PmmPcXMc2M1BxiqTf0zvhPgmM5PqHJhXTXFmUXUpc3qrv2rVS5o1Dn8k1HBUXq6fMdxzlPbzDPHzTVx6yvzQ3Bc/Ec1qjcgV9Zo4UHRNfyW0jILlOGul54+InkuoDGwV08HzUqv0hfUxyCyZ2Quhh+T2t0C3PF+s3yV82w3MAn3iVup+zwcV9HZQG5N2ANFv8Alxc+/L9eDwns7ZqF0m+z6l8IXrKZTmq9OP4m39eHxHs3pkWEdi89j/Z89h6hkcV9eAQuog5hS+PjVnPlPt8V/wDyVTWVk5Q5J6AAuzOQX2yrya06L4/z0xwqYp7WxsUpZ2kZ+uC53xyOvDneVcEZzHdx3bkwU/PiflkgBvw4m/cETnWHu3tf6m25V1A4Gxhv+7df16lVSwiSO4QTxIRWBnqjQQc93of2FztxvxziJyy9bkCXt3eXzjXtQbfEHtvl8/wrqOiMo4er7kl4PbHHuuDlmfCygKmRDjeeJ7/WiRVbk0iDlwnqgjxlPcOpG+Y3ibXnPMm6zVDL4EmDMGfi4ootki2+e+x3218lHOiZtnw0dfzCgOWY7ewXVkm+4i8boJ+RCAXCLzv8iTn3KizeBp81Kh7RnlIGTjpbRTYuL6jOEQoARkcuPwhC5ojXP69icW2sfLgBvVXg3F/rtH6oM/RA6m/4+6F9LKAdN+9aDM6ePH8JbiYzHnOSIzuo8D57lQbwT38T5JcW95RXpeZlGnXeaD2jau5h37wvc0uZ7B+0eC+S4TFGk9tSmSHsMgjQr7XzT5zMxtEGwqsAFRus7+xa436cufH7Ip82mj9oTm8hNGgXbJQErWMOY3kpo0Rfw5u4LeQhhMNNo4gaLU2sse01ghg70inVg9qbhmuqKycysEjBAyZu0jXenuwzcxZbjFMGJAVnGBZ3U0urSslMa24oLRTxIXEDwmsepq477KoKaFzMLO9bG1Ftmxn5fx/QYWvW+Cm4ji6IA8V8CrOzL3AEm8nU6+rr6R7YOXzRwtOiDHTFznncxkWHElw8F8W5Oc6vUB6MuabNFi895+QXPnXbxvQsrMIs7L4S2J7j896AOBMhzdM6bvqNx9XT+UMOcO1jzhg0OJBc87DRETcZZi+V1v5G5MpY9tQgPZVpMJLDUbUZLHFr303GRnYxa4iZlcu3xv06W5ccRzyDrF8pv3DT1qhqTGdtxAjstbx17F0K3NeuHltN42iCQHzEC13XOvmuDU5TLXuY8CWO2HOYdpsgwSCBfXTwSWcvS+vbS42M+Om6fogqPgAARuI/GXZ8lfTteOqZ00jsnf234IdkC99QQTrGXYqoSR1LRfMHSblJaZcSbwGiw/lcRlkmOfBF4IDtLHqnT12JDHXccrnsNiED2doiRAM72oWgWmQYAt2Z2tv0ROdvHeJnPx0V0m7j8OeWQHzHkihibBwv4yQfv5onb7a+c8PVkY07Bnr7ufig2crD73bfwlBRG8AyZsRoZ+QSnDTZ04ToCrdcC24WjVu+eKp54OkHidfwEQtzb5bz3qi0TkfDSR9lRInNw323QNyHaHxa8NTKAtPdzHDtQBsaBQOHxHyt7oVa5Ov2qIs9oXR5v8uuwldtVhtYPGjm6hcyOHj4qOkblFffcFykytTbVY4FrgDb5JheN6+Pc2OcjsOejLv8tx/2nevat5Wcbgq3yZ7c/wCb1PScVOkXmP4o7er/AIm7en9Ifzr01SqEh9Vb34Ju5B/DWn9xHyW7LWJY1YDES3yWvb/K51HC7Gq2MdPat8dz5ZpxfCgSw6dFZJvYqsrdTBzCE4WLj8IqYvfRMDoKuAGVi1PpYyUqoycv7Jf6XLSFUeB9uXJ7qmGo1mg7NIua+NA5zSD2WXjeZPJ7TVpTcZ3Gu6F9vr4VlSm6lUG2xwIcH3DhqCuNT5iYQOBpU+jcMujc8DwmFz8nDtPh08fPrflyud/JzK+Gax7izYlzKgpmo0SIcx7WkEg2y1C85zdwDcHiKZp121QcPWpANpuYGseWOdIcSS4lg3eS+mnkuGhjhtNynUdxXGxXNltOnUdSANQHpKQe4FpIbBZNoleblPJJ1np343x29r7eV5Z5cFHpHMbLy17Nk2LZjrDeRYx2rxWF5nVamGpvFTDFhv167WVDeYc1wuOMr1vIvI1TH13YjEtFOixzw1gI6So9pgi+QBtOsDTPdT5tAEzMTIaW0gzM5BoJGe9Y43n4/TfPjw5+3kK3NBjWWqf5ty59MkMAOTG/EAPFcirQr0p2ml7B+5ghwHFpse5fV/4a0N6+QEeojzXnOXMPTE7DTMWkmDxF1Zy5faScfUeJp4tlQw0gEi7SDe85Hw1zS6YIm+pB8R9krGsBcQWGZkFuc9qXTrPbbZLgMtodbLfqu0+fTFue3QFpMEZ5AXs49gRsOeRjuynPP4VlZykwmCSzKzhbPebZJwqg/uBmBnvj6lVrTHmAYbkCREaTGnBCTB111Me9wJ0AUpNLx1GvfOjA5+dxZs6OGi2Yfm3i6g6mExV5iab2aHV4A1CuHpzdsXuRO/sA1/pQbd7OG+44uz8R5L0tH2d8ovJ/4Ut3GpVogZ8HHtyW2h7Ica733YRto/1KjiBG4U481etZ7T9eJquMgiMxr/N/dQvPlOeuyvfn2L1jY4ui08KVU6nXaG9M/wAFKl5x1PKLYd3/ALp1qd5+vnj3GdN2fH8IbkZ5xkJ0H3X0X/BV/wD1zf8Atnf/AESK/sZrtPVxNB4t7zKrTppLk607z9fPiRqT5byhB4E+P1Xsn+yjGts04Q8RVqDfoafFZa3syx4/5dJ0n9lZnD44sp1p2jzIPCF6nm3yrtDonG493iNy4PKfIdfCkdPQqNBMBxhzDw2mkgHgVmw9UtcHNsQZC58prcr6JJVyUnkiscS1mwOsR1twjMr0dLkSmBD3Eu1IsFznC1q8pHrVYCydOr6Ze142uygWbpETSg2U3porLGxyOVUaukCsVAsheq6RNMbOkChqArH0is1E0xq6u5QPAWXpFW2pq43dOFf6gbgsO2rDldMaw5u4eAUL28PALJKElTTDK2Fa7Rp7QFzcbzTw9YEPpgTq0kGd4WpziiD5Wfir8z08hX9k2HLi4V63Z1DHCYWjD+zTBsu5tV5/meQPAL1NCrBvktRIhWT8La85T5m4EWOCoGPiYHHxK6WF5IoUoFLD0GAfBSYPkF0CBCS+ruV+TTrDIAdgAUaJzKytnNMpvjMKstgfxU7CFn21a0yHEsJvMxkqoYieqc1HtSalHUZqK2uaslV0G+uX91jdiXgprcbIghNMwTKlyHcITqNOzidZhc1gIOdpkLd+qtGykWuJyvgGua9j2h1N4LXA5EHNeG5L9mFM/wCriiRJgMaNqJtJOscF9MxjOkbGS5lHkMNM7RWLx+fTU5fHtl5K5r08Mw06T3CbkuALinHkAuv0rvALofpwBc5JD8UAYla6xO1G0prUpoTGqBgKY0pUKw9A8ORdIsxeqDig0OehDkuCjawqKPaU2lBRKY2gmVNCAia2UxtJEKSuGllsIWtJWg0lYbCdU0ttElQ0kZqQlPqK4aj4CFrwUmq5Lo1IKiuixkothVSrCERqLWM6vZQiiFZegNRVDDTSzTVdOh/VBBNkhCSjGIBVF4QA6sjD5CB0JeSIlVqzmmnuelFyYus1SRkqbiSnPelyFMXT2OkKnuIySXYmEv8AiIm60gK1c5LG9t10H4hhuh6h1UvHWpywxMa1Zg9NZUTGdOKoKtpCSmGnNanBgWVr0wVEw1oACIOCy9Ir20GsVFfTLHtqttBvFZGKi5wqJgqoNvSKtpZelV9KiGvSSVOlUBRS3pJC1FqW5imLoWVITW1UvZUhVGoOUWcPV9KqhjglPpKzWQmugoMhQqjXQGsgJz4SXV0urWSDUUVp6ZQ1VjNdUcSmhz66JjpWB9SUVPEQkpjoOprLWwy0Ua0o3FbxnccupQKUaLt5XUcEtydV7jCIKKLIa1EVFFRArCtRQRWFaiAkCiigtWFFEVaiiiCBNaooqgkJUUQCUJUUQUqUUQCUDlFEC3IHKKKDO9LKiilaJelFRRZaigjCtRWJW7DJ5UUXaONAUpyii0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AutoShape 14" descr="data:image/jpeg;base64,/9j/4AAQSkZJRgABAQAAAQABAAD/2wCEAAkGBhQQDw8PEBAQFRAPEA8PEBQQEA8VDxAPFBAVFBQQFBQXHCYeFxkjGRUUHy8gIycqLCwsFR4xNTAqNSYrLCkBCQoKDgwOFA8PGCkcHBwpKSkpKSkpKSksKSkpKSkpLCkpKSwpKSkpKSk1KSkpKSkpKSkpKSkpKSkpKSkpLCkpKf/AABEIALEBHAMBIgACEQEDEQH/xAAbAAACAwEBAQAAAAAAAAAAAAACAwABBAUGB//EAEEQAAEDAgMDCQcCBAQHAQAAAAEAAhEDIQQxQRJRYQUGEyJxgZGh8AcyUrHB0eEUQhVicvEXIzOSJENUlLLS0xb/xAAYAQEBAQEBAAAAAAAAAAAAAAAAAQIDBP/EAB4RAQEBAAICAwEAAAAAAAAAAAABEQISAzEhQVET/9oADAMBAAIRAxEAPwD57hVpCzYYLSF5q9UEFYVBWoogrQolFWoqVoLUVK0VFCrVFQCVSIoVURRRWqF1AsGIYui4JFSgTkCtRmvP4qkuY9kFeorcluOkdqwVeRXHJzPFdJXK8a4ii6TuQKujQexwSRyNWJjoneS3sZ62fTIouozm3V/dst7TfwT283Rkat+AU2LONcRRd5/NkftqeI1SqnNeqPdLT3wmr1rjKlvr8iVmCTTdG8XWJzCMwR2iFWbAq1StCKUVqIilFFERSiiiqPaUmpoQBEF5XqGFYQhXKiiVoZVoolEMq0BKShVygJRUogipWogisNVtaiqWW+PHUKfUAyueOSRUxjwM0RWPF1oXTMTS8TjisJxJlC+rP1CVpw80ZtbG49yaeVXAWJXPbKIMlVNpn6t7zmV18Hgj7zlmwOGi8LpbVrEosNa4AIX4r0LlK9f3SXviDplw8Ea012JPHvP0WbFFrhDmg9yCpW3aZevWSxVsQTqpYmsOP5N2Rtsy1GoXPldunXzm/aufjsJs9ZuROW5WX6rnyn3GNRRUtOerUVKKmrUVKIa9sFYQhEF5XqErCGVcqAlaGVaKtWhVqC1apRAStCrVFomNuo1qaQMslqTULL7kIXvtxVmOKW9wixuuyM5qXusuMbtCVrqUwdfXoJb6drqUcdtO9000xPmtraQ1CD9MDIuIBUTGEUr69y10m5WbxT/04BgJ/QgZwqYGgSLWCe02mc7Sk2RNfwTVERusEl1u71901zilvYqjJVfCx1CujUw58FldhrqIy9Ggxh/yz2hdH9PAXK5TfcN7yiX05yisqltyRUrUVRSiiiI9oFYQhEF5XqErQhWFFErVBWEFq1ArhFRRXCuEFIgFIR023CI0BokLPiq8TA8019QDajQJFOhNySvRGWfrHP5pRa7j4cFtrMvMx9Ul7TGefDRDGcVLiRrqP5h+UbTIHZ8hP081ZpkHOdeHq3ko1knS17Z6js3+CAHU4P219QlsbcRlBnvsE8szM+McPz4JI94zrsX3jaFvMqKY1kGTug+azurS4Dj9FWKxMGAc/tCHDMi51+xQahSjXdp2BUXcfVvuoamnEfTgluP0P/iiDL49etwSnVvt8h9FndVkd30QE6z6lE1odid6WMUFiqPlFTYUNa3YhcXGmXOPFdRlr2tv1XP5Qb1id90ntKwKKKltxWoqUVEUUURHsgiCAIgvK9QgiCAIwoogiAQhGEFgIgFAiCogCuFYVgIKAR0m3CkI6RggpBYoxJPxa7kmo8usMt53cAFpxTtogDLy70oU5/GS7sldANS4knfAQvwrdxN7m60PZa3zS9niR3fj1AQZX4caSO0keXf5rPUpOGRn+oZ9471tLBJkffxKVEZA6xIEeOv4Qc+rVeAeoTaJaZned+p8UgY4bXWsZaIdYkg7R07F1Wmc7Dffwn8cFkrUwRJAMydJ1+wRGQHaeTpP1zWsC1py+iBuBZFgR2Etm5GnYqdhSMnPtOodaOI3z4KBj/WX8x+iF9reswlvDx+5pvqC2fUpW26ZLJ/pIOud0UT9Bwv4JFY3iyI4g6sdYRkN3AoTXE5OzOhRC+jRut67VTsV/Kd+XGUp1aSDslEW95MC6HHU+rtbrFQ1D8PmmPcXMc2M1BxiqTf0zvhPgmM5PqHJhXTXFmUXUpc3qrv2rVS5o1Dn8k1HBUXq6fMdxzlPbzDPHzTVx6yvzQ3Bc/Ec1qjcgV9Zo4UHRNfyW0jILlOGul54+InkuoDGwV08HzUqv0hfUxyCyZ2Quhh+T2t0C3PF+s3yV82w3MAn3iVup+zwcV9HZQG5N2ANFv8Alxc+/L9eDwns7ZqF0m+z6l8IXrKZTmq9OP4m39eHxHs3pkWEdi89j/Z89h6hkcV9eAQuog5hS+PjVnPlPt8V/wDyVTWVk5Q5J6AAuzOQX2yrya06L4/z0xwqYp7WxsUpZ2kZ+uC53xyOvDneVcEZzHdx3bkwU/PiflkgBvw4m/cETnWHu3tf6m25V1A4Gxhv+7df16lVSwiSO4QTxIRWBnqjQQc93of2FztxvxziJyy9bkCXt3eXzjXtQbfEHtvl8/wrqOiMo4er7kl4PbHHuuDlmfCygKmRDjeeJ7/WiRVbk0iDlwnqgjxlPcOpG+Y3ibXnPMm6zVDL4EmDMGfi4ootki2+e+x3218lHOiZtnw0dfzCgOWY7ewXVkm+4i8boJ+RCAXCLzv8iTn3KizeBp81Kh7RnlIGTjpbRTYuL6jOEQoARkcuPwhC5ojXP69icW2sfLgBvVXg3F/rtH6oM/RA6m/4+6F9LKAdN+9aDM6ePH8JbiYzHnOSIzuo8D57lQbwT38T5JcW95RXpeZlGnXeaD2jau5h37wvc0uZ7B+0eC+S4TFGk9tSmSHsMgjQr7XzT5zMxtEGwqsAFRus7+xa436cufH7Ip82mj9oTm8hNGgXbJQErWMOY3kpo0Rfw5u4LeQhhMNNo4gaLU2sse01ghg70inVg9qbhmuqKycysEjBAyZu0jXenuwzcxZbjFMGJAVnGBZ3U0urSslMa24oLRTxIXEDwmsepq477KoKaFzMLO9bG1Ftmxn5fx/QYWvW+Cm4ji6IA8V8CrOzL3AEm8nU6+rr6R7YOXzRwtOiDHTFznncxkWHElw8F8W5Oc6vUB6MuabNFi895+QXPnXbxvQsrMIs7L4S2J7j896AOBMhzdM6bvqNx9XT+UMOcO1jzhg0OJBc87DRETcZZi+V1v5G5MpY9tQgPZVpMJLDUbUZLHFr303GRnYxa4iZlcu3xv06W5ccRzyDrF8pv3DT1qhqTGdtxAjstbx17F0K3NeuHltN42iCQHzEC13XOvmuDU5TLXuY8CWO2HOYdpsgwSCBfXTwSWcvS+vbS42M+Om6fogqPgAARuI/GXZ8lfTteOqZ00jsnf234IdkC99QQTrGXYqoSR1LRfMHSblJaZcSbwGiw/lcRlkmOfBF4IDtLHqnT12JDHXccrnsNiED2doiRAM72oWgWmQYAt2Z2tv0ROdvHeJnPx0V0m7j8OeWQHzHkihibBwv4yQfv5onb7a+c8PVkY07Bnr7ufig2crD73bfwlBRG8AyZsRoZ+QSnDTZ04ToCrdcC24WjVu+eKp54OkHidfwEQtzb5bz3qi0TkfDSR9lRInNw323QNyHaHxa8NTKAtPdzHDtQBsaBQOHxHyt7oVa5Ov2qIs9oXR5v8uuwldtVhtYPGjm6hcyOHj4qOkblFffcFykytTbVY4FrgDb5JheN6+Pc2OcjsOejLv8tx/2nevat5Wcbgq3yZ7c/wCb1PScVOkXmP4o7er/AIm7en9Ifzr01SqEh9Vb34Ju5B/DWn9xHyW7LWJY1YDES3yWvb/K51HC7Gq2MdPat8dz5ZpxfCgSw6dFZJvYqsrdTBzCE4WLj8IqYvfRMDoKuAGVi1PpYyUqoycv7Jf6XLSFUeB9uXJ7qmGo1mg7NIua+NA5zSD2WXjeZPJ7TVpTcZ3Gu6F9vr4VlSm6lUG2xwIcH3DhqCuNT5iYQOBpU+jcMujc8DwmFz8nDtPh08fPrflyud/JzK+Gax7izYlzKgpmo0SIcx7WkEg2y1C85zdwDcHiKZp121QcPWpANpuYGseWOdIcSS4lg3eS+mnkuGhjhtNynUdxXGxXNltOnUdSANQHpKQe4FpIbBZNoleblPJJ1np343x29r7eV5Z5cFHpHMbLy17Nk2LZjrDeRYx2rxWF5nVamGpvFTDFhv167WVDeYc1wuOMr1vIvI1TH13YjEtFOixzw1gI6So9pgi+QBtOsDTPdT5tAEzMTIaW0gzM5BoJGe9Y43n4/TfPjw5+3kK3NBjWWqf5ty59MkMAOTG/EAPFcirQr0p2ml7B+5ghwHFpse5fV/4a0N6+QEeojzXnOXMPTE7DTMWkmDxF1Zy5faScfUeJp4tlQw0gEi7SDe85Hw1zS6YIm+pB8R9krGsBcQWGZkFuc9qXTrPbbZLgMtodbLfqu0+fTFue3QFpMEZ5AXs49gRsOeRjuynPP4VlZykwmCSzKzhbPebZJwqg/uBmBnvj6lVrTHmAYbkCREaTGnBCTB111Me9wJ0AUpNLx1GvfOjA5+dxZs6OGi2Yfm3i6g6mExV5iab2aHV4A1CuHpzdsXuRO/sA1/pQbd7OG+44uz8R5L0tH2d8ovJ/4Ut3GpVogZ8HHtyW2h7Ica733YRto/1KjiBG4U481etZ7T9eJquMgiMxr/N/dQvPlOeuyvfn2L1jY4ui08KVU6nXaG9M/wAFKl5x1PKLYd3/ALp1qd5+vnj3GdN2fH8IbkZ5xkJ0H3X0X/BV/wD1zf8Atnf/AESK/sZrtPVxNB4t7zKrTppLk607z9fPiRqT5byhB4E+P1Xsn+yjGts04Q8RVqDfoafFZa3syx4/5dJ0n9lZnD44sp1p2jzIPCF6nm3yrtDonG493iNy4PKfIdfCkdPQqNBMBxhzDw2mkgHgVmw9UtcHNsQZC58prcr6JJVyUnkiscS1mwOsR1twjMr0dLkSmBD3Eu1IsFznC1q8pHrVYCydOr6Ze142uygWbpETSg2U3porLGxyOVUaukCsVAsheq6RNMbOkChqArH0is1E0xq6u5QPAWXpFW2pq43dOFf6gbgsO2rDldMaw5u4eAUL28PALJKElTTDK2Fa7Rp7QFzcbzTw9YEPpgTq0kGd4WpziiD5Wfir8z08hX9k2HLi4V63Z1DHCYWjD+zTBsu5tV5/meQPAL1NCrBvktRIhWT8La85T5m4EWOCoGPiYHHxK6WF5IoUoFLD0GAfBSYPkF0CBCS+ruV+TTrDIAdgAUaJzKytnNMpvjMKstgfxU7CFn21a0yHEsJvMxkqoYieqc1HtSalHUZqK2uaslV0G+uX91jdiXgprcbIghNMwTKlyHcITqNOzidZhc1gIOdpkLd+qtGykWuJyvgGua9j2h1N4LXA5EHNeG5L9mFM/wCriiRJgMaNqJtJOscF9MxjOkbGS5lHkMNM7RWLx+fTU5fHtl5K5r08Mw06T3CbkuALinHkAuv0rvALofpwBc5JD8UAYla6xO1G0prUpoTGqBgKY0pUKw9A8ORdIsxeqDig0OehDkuCjawqKPaU2lBRKY2gmVNCAia2UxtJEKSuGllsIWtJWg0lYbCdU0ttElQ0kZqQlPqK4aj4CFrwUmq5Lo1IKiuixkothVSrCERqLWM6vZQiiFZegNRVDDTSzTVdOh/VBBNkhCSjGIBVF4QA6sjD5CB0JeSIlVqzmmnuelFyYus1SRkqbiSnPelyFMXT2OkKnuIySXYmEv8AiIm60gK1c5LG9t10H4hhuh6h1UvHWpywxMa1Zg9NZUTGdOKoKtpCSmGnNanBgWVr0wVEw1oACIOCy9Ir20GsVFfTLHtqttBvFZGKi5wqJgqoNvSKtpZelV9KiGvSSVOlUBRS3pJC1FqW5imLoWVITW1UvZUhVGoOUWcPV9KqhjglPpKzWQmugoMhQqjXQGsgJz4SXV0urWSDUUVp6ZQ1VjNdUcSmhz66JjpWB9SUVPEQkpjoOprLWwy0Ua0o3FbxnccupQKUaLt5XUcEtydV7jCIKKLIa1EVFFRArCtRQRWFaiAkCiigtWFFEVaiiiCBNaooqgkJUUQCUJUUQUqUUQCUDlFEC3IHKKKDO9LKiilaJelFRRZaigjCtRWJW7DJ5UUXaONAUpyii0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AutoShape 16" descr="data:image/jpeg;base64,/9j/4AAQSkZJRgABAQAAAQABAAD/2wCEAAkGBhQQDw8PEBAQFRAPEA8PEBQQEA8VDxAPFBAVFBQQFBQXHCYeFxkjGRUUHy8gIycqLCwsFR4xNTAqNSYrLCkBCQoKDgwOFA8PGCkcHBwpKSkpKSkpKSksKSkpKSkpLCkpKSwpKSkpKSk1KSkpKSkpKSkpKSkpKSkpKSkpLCkpKf/AABEIALEBHAMBIgACEQEDEQH/xAAbAAACAwEBAQAAAAAAAAAAAAACAwABBAUGB//EAEEQAAEDAgMDCQcCBAQHAQAAAAEAAhEDIQQxQRJRYQUGEyJxgZGh8AcyUrHB0eEUQhVicvEXIzOSJENUlLLS0xb/xAAYAQEBAQEBAAAAAAAAAAAAAAAAAQIDBP/EAB4RAQEBAAICAwEAAAAAAAAAAAABEQISAzEhQVET/9oADAMBAAIRAxEAPwD57hVpCzYYLSF5q9UEFYVBWoogrQolFWoqVoLUVK0VFCrVFQCVSIoVURRRWqF1AsGIYui4JFSgTkCtRmvP4qkuY9kFeorcluOkdqwVeRXHJzPFdJXK8a4ii6TuQKujQexwSRyNWJjoneS3sZ62fTIouozm3V/dst7TfwT283Rkat+AU2LONcRRd5/NkftqeI1SqnNeqPdLT3wmr1rjKlvr8iVmCTTdG8XWJzCMwR2iFWbAq1StCKUVqIilFFERSiiiqPaUmpoQBEF5XqGFYQhXKiiVoZVoolEMq0BKShVygJRUogipWogisNVtaiqWW+PHUKfUAyueOSRUxjwM0RWPF1oXTMTS8TjisJxJlC+rP1CVpw80ZtbG49yaeVXAWJXPbKIMlVNpn6t7zmV18Hgj7zlmwOGi8LpbVrEosNa4AIX4r0LlK9f3SXviDplw8Ea012JPHvP0WbFFrhDmg9yCpW3aZevWSxVsQTqpYmsOP5N2Rtsy1GoXPldunXzm/aufjsJs9ZuROW5WX6rnyn3GNRRUtOerUVKKmrUVKIa9sFYQhEF5XqErCGVcqAlaGVaKtWhVqC1apRAStCrVFomNuo1qaQMslqTULL7kIXvtxVmOKW9wixuuyM5qXusuMbtCVrqUwdfXoJb6drqUcdtO9000xPmtraQ1CD9MDIuIBUTGEUr69y10m5WbxT/04BgJ/QgZwqYGgSLWCe02mc7Sk2RNfwTVERusEl1u71901zilvYqjJVfCx1CujUw58FldhrqIy9Ggxh/yz2hdH9PAXK5TfcN7yiX05yisqltyRUrUVRSiiiI9oFYQhEF5XqErQhWFFErVBWEFq1ArhFRRXCuEFIgFIR023CI0BokLPiq8TA8019QDajQJFOhNySvRGWfrHP5pRa7j4cFtrMvMx9Ul7TGefDRDGcVLiRrqP5h+UbTIHZ8hP081ZpkHOdeHq3ko1knS17Z6js3+CAHU4P219QlsbcRlBnvsE8szM+McPz4JI94zrsX3jaFvMqKY1kGTug+azurS4Dj9FWKxMGAc/tCHDMi51+xQahSjXdp2BUXcfVvuoamnEfTgluP0P/iiDL49etwSnVvt8h9FndVkd30QE6z6lE1odid6WMUFiqPlFTYUNa3YhcXGmXOPFdRlr2tv1XP5Qb1id90ntKwKKKltxWoqUVEUUURHsgiCAIgvK9QgiCAIwoogiAQhGEFgIgFAiCogCuFYVgIKAR0m3CkI6RggpBYoxJPxa7kmo8usMt53cAFpxTtogDLy70oU5/GS7sldANS4knfAQvwrdxN7m60PZa3zS9niR3fj1AQZX4caSO0keXf5rPUpOGRn+oZ9471tLBJkffxKVEZA6xIEeOv4Qc+rVeAeoTaJaZned+p8UgY4bXWsZaIdYkg7R07F1Wmc7Dffwn8cFkrUwRJAMydJ1+wRGQHaeTpP1zWsC1py+iBuBZFgR2Etm5GnYqdhSMnPtOodaOI3z4KBj/WX8x+iF9reswlvDx+5pvqC2fUpW26ZLJ/pIOud0UT9Bwv4JFY3iyI4g6sdYRkN3AoTXE5OzOhRC+jRut67VTsV/Kd+XGUp1aSDslEW95MC6HHU+rtbrFQ1D8PmmPcXMc2M1BxiqTf0zvhPgmM5PqHJhXTXFmUXUpc3qrv2rVS5o1Dn8k1HBUXq6fMdxzlPbzDPHzTVx6yvzQ3Bc/Ec1qjcgV9Zo4UHRNfyW0jILlOGul54+InkuoDGwV08HzUqv0hfUxyCyZ2Quhh+T2t0C3PF+s3yV82w3MAn3iVup+zwcV9HZQG5N2ANFv8Alxc+/L9eDwns7ZqF0m+z6l8IXrKZTmq9OP4m39eHxHs3pkWEdi89j/Z89h6hkcV9eAQuog5hS+PjVnPlPt8V/wDyVTWVk5Q5J6AAuzOQX2yrya06L4/z0xwqYp7WxsUpZ2kZ+uC53xyOvDneVcEZzHdx3bkwU/PiflkgBvw4m/cETnWHu3tf6m25V1A4Gxhv+7df16lVSwiSO4QTxIRWBnqjQQc93of2FztxvxziJyy9bkCXt3eXzjXtQbfEHtvl8/wrqOiMo4er7kl4PbHHuuDlmfCygKmRDjeeJ7/WiRVbk0iDlwnqgjxlPcOpG+Y3ibXnPMm6zVDL4EmDMGfi4ootki2+e+x3218lHOiZtnw0dfzCgOWY7ewXVkm+4i8boJ+RCAXCLzv8iTn3KizeBp81Kh7RnlIGTjpbRTYuL6jOEQoARkcuPwhC5ojXP69icW2sfLgBvVXg3F/rtH6oM/RA6m/4+6F9LKAdN+9aDM6ePH8JbiYzHnOSIzuo8D57lQbwT38T5JcW95RXpeZlGnXeaD2jau5h37wvc0uZ7B+0eC+S4TFGk9tSmSHsMgjQr7XzT5zMxtEGwqsAFRus7+xa436cufH7Ip82mj9oTm8hNGgXbJQErWMOY3kpo0Rfw5u4LeQhhMNNo4gaLU2sse01ghg70inVg9qbhmuqKycysEjBAyZu0jXenuwzcxZbjFMGJAVnGBZ3U0urSslMa24oLRTxIXEDwmsepq477KoKaFzMLO9bG1Ftmxn5fx/QYWvW+Cm4ji6IA8V8CrOzL3AEm8nU6+rr6R7YOXzRwtOiDHTFznncxkWHElw8F8W5Oc6vUB6MuabNFi895+QXPnXbxvQsrMIs7L4S2J7j896AOBMhzdM6bvqNx9XT+UMOcO1jzhg0OJBc87DRETcZZi+V1v5G5MpY9tQgPZVpMJLDUbUZLHFr303GRnYxa4iZlcu3xv06W5ccRzyDrF8pv3DT1qhqTGdtxAjstbx17F0K3NeuHltN42iCQHzEC13XOvmuDU5TLXuY8CWO2HOYdpsgwSCBfXTwSWcvS+vbS42M+Om6fogqPgAARuI/GXZ8lfTteOqZ00jsnf234IdkC99QQTrGXYqoSR1LRfMHSblJaZcSbwGiw/lcRlkmOfBF4IDtLHqnT12JDHXccrnsNiED2doiRAM72oWgWmQYAt2Z2tv0ROdvHeJnPx0V0m7j8OeWQHzHkihibBwv4yQfv5onb7a+c8PVkY07Bnr7ufig2crD73bfwlBRG8AyZsRoZ+QSnDTZ04ToCrdcC24WjVu+eKp54OkHidfwEQtzb5bz3qi0TkfDSR9lRInNw323QNyHaHxa8NTKAtPdzHDtQBsaBQOHxHyt7oVa5Ov2qIs9oXR5v8uuwldtVhtYPGjm6hcyOHj4qOkblFffcFykytTbVY4FrgDb5JheN6+Pc2OcjsOejLv8tx/2nevat5Wcbgq3yZ7c/wCb1PScVOkXmP4o7er/AIm7en9Ifzr01SqEh9Vb34Ju5B/DWn9xHyW7LWJY1YDES3yWvb/K51HC7Gq2MdPat8dz5ZpxfCgSw6dFZJvYqsrdTBzCE4WLj8IqYvfRMDoKuAGVi1PpYyUqoycv7Jf6XLSFUeB9uXJ7qmGo1mg7NIua+NA5zSD2WXjeZPJ7TVpTcZ3Gu6F9vr4VlSm6lUG2xwIcH3DhqCuNT5iYQOBpU+jcMujc8DwmFz8nDtPh08fPrflyud/JzK+Gax7izYlzKgpmo0SIcx7WkEg2y1C85zdwDcHiKZp121QcPWpANpuYGseWOdIcSS4lg3eS+mnkuGhjhtNynUdxXGxXNltOnUdSANQHpKQe4FpIbBZNoleblPJJ1np343x29r7eV5Z5cFHpHMbLy17Nk2LZjrDeRYx2rxWF5nVamGpvFTDFhv167WVDeYc1wuOMr1vIvI1TH13YjEtFOixzw1gI6So9pgi+QBtOsDTPdT5tAEzMTIaW0gzM5BoJGe9Y43n4/TfPjw5+3kK3NBjWWqf5ty59MkMAOTG/EAPFcirQr0p2ml7B+5ghwHFpse5fV/4a0N6+QEeojzXnOXMPTE7DTMWkmDxF1Zy5faScfUeJp4tlQw0gEi7SDe85Hw1zS6YIm+pB8R9krGsBcQWGZkFuc9qXTrPbbZLgMtodbLfqu0+fTFue3QFpMEZ5AXs49gRsOeRjuynPP4VlZykwmCSzKzhbPebZJwqg/uBmBnvj6lVrTHmAYbkCREaTGnBCTB111Me9wJ0AUpNLx1GvfOjA5+dxZs6OGi2Yfm3i6g6mExV5iab2aHV4A1CuHpzdsXuRO/sA1/pQbd7OG+44uz8R5L0tH2d8ovJ/4Ut3GpVogZ8HHtyW2h7Ica733YRto/1KjiBG4U481etZ7T9eJquMgiMxr/N/dQvPlOeuyvfn2L1jY4ui08KVU6nXaG9M/wAFKl5x1PKLYd3/ALp1qd5+vnj3GdN2fH8IbkZ5xkJ0H3X0X/BV/wD1zf8Atnf/AESK/sZrtPVxNB4t7zKrTppLk607z9fPiRqT5byhB4E+P1Xsn+yjGts04Q8RVqDfoafFZa3syx4/5dJ0n9lZnD44sp1p2jzIPCF6nm3yrtDonG493iNy4PKfIdfCkdPQqNBMBxhzDw2mkgHgVmw9UtcHNsQZC58prcr6JJVyUnkiscS1mwOsR1twjMr0dLkSmBD3Eu1IsFznC1q8pHrVYCydOr6Ze142uygWbpETSg2U3porLGxyOVUaukCsVAsheq6RNMbOkChqArH0is1E0xq6u5QPAWXpFW2pq43dOFf6gbgsO2rDldMaw5u4eAUL28PALJKElTTDK2Fa7Rp7QFzcbzTw9YEPpgTq0kGd4WpziiD5Wfir8z08hX9k2HLi4V63Z1DHCYWjD+zTBsu5tV5/meQPAL1NCrBvktRIhWT8La85T5m4EWOCoGPiYHHxK6WF5IoUoFLD0GAfBSYPkF0CBCS+ruV+TTrDIAdgAUaJzKytnNMpvjMKstgfxU7CFn21a0yHEsJvMxkqoYieqc1HtSalHUZqK2uaslV0G+uX91jdiXgprcbIghNMwTKlyHcITqNOzidZhc1gIOdpkLd+qtGykWuJyvgGua9j2h1N4LXA5EHNeG5L9mFM/wCriiRJgMaNqJtJOscF9MxjOkbGS5lHkMNM7RWLx+fTU5fHtl5K5r08Mw06T3CbkuALinHkAuv0rvALofpwBc5JD8UAYla6xO1G0prUpoTGqBgKY0pUKw9A8ORdIsxeqDig0OehDkuCjawqKPaU2lBRKY2gmVNCAia2UxtJEKSuGllsIWtJWg0lYbCdU0ttElQ0kZqQlPqK4aj4CFrwUmq5Lo1IKiuixkothVSrCERqLWM6vZQiiFZegNRVDDTSzTVdOh/VBBNkhCSjGIBVF4QA6sjD5CB0JeSIlVqzmmnuelFyYus1SRkqbiSnPelyFMXT2OkKnuIySXYmEv8AiIm60gK1c5LG9t10H4hhuh6h1UvHWpywxMa1Zg9NZUTGdOKoKtpCSmGnNanBgWVr0wVEw1oACIOCy9Ir20GsVFfTLHtqttBvFZGKi5wqJgqoNvSKtpZelV9KiGvSSVOlUBRS3pJC1FqW5imLoWVITW1UvZUhVGoOUWcPV9KqhjglPpKzWQmugoMhQqjXQGsgJz4SXV0urWSDUUVp6ZQ1VjNdUcSmhz66JjpWB9SUVPEQkpjoOprLWwy0Ua0o3FbxnccupQKUaLt5XUcEtydV7jCIKKLIa1EVFFRArCtRQRWFaiAkCiigtWFFEVaiiiCBNaooqgkJUUQCUJUUQUqUUQCUDlFEC3IHKKKDO9LKiilaJelFRRZaigjCtRWJW7DJ5UUXaONAUpyii0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AutoShape 18" descr="data:image/jpeg;base64,/9j/4AAQSkZJRgABAQAAAQABAAD/2wCEAAkGBhQQDw8PEBAQFRAPEA8PEBQQEA8VDxAPFBAVFBQQFBQXHCYeFxkjGRUUHy8gIycqLCwsFR4xNTAqNSYrLCkBCQoKDgwOFA8PGCkcHBwpKSkpKSkpKSksKSkpKSkpLCkpKSwpKSkpKSk1KSkpKSkpKSkpKSkpKSkpKSkpLCkpKf/AABEIALEBHAMBIgACEQEDEQH/xAAbAAACAwEBAQAAAAAAAAAAAAACAwABBAUGB//EAEEQAAEDAgMDCQcCBAQHAQAAAAEAAhEDIQQxQRJRYQUGEyJxgZGh8AcyUrHB0eEUQhVicvEXIzOSJENUlLLS0xb/xAAYAQEBAQEBAAAAAAAAAAAAAAAAAQIDBP/EAB4RAQEBAAICAwEAAAAAAAAAAAABEQISAzEhQVET/9oADAMBAAIRAxEAPwD57hVpCzYYLSF5q9UEFYVBWoogrQolFWoqVoLUVK0VFCrVFQCVSIoVURRRWqF1AsGIYui4JFSgTkCtRmvP4qkuY9kFeorcluOkdqwVeRXHJzPFdJXK8a4ii6TuQKujQexwSRyNWJjoneS3sZ62fTIouozm3V/dst7TfwT283Rkat+AU2LONcRRd5/NkftqeI1SqnNeqPdLT3wmr1rjKlvr8iVmCTTdG8XWJzCMwR2iFWbAq1StCKUVqIilFFERSiiiqPaUmpoQBEF5XqGFYQhXKiiVoZVoolEMq0BKShVygJRUogipWogisNVtaiqWW+PHUKfUAyueOSRUxjwM0RWPF1oXTMTS8TjisJxJlC+rP1CVpw80ZtbG49yaeVXAWJXPbKIMlVNpn6t7zmV18Hgj7zlmwOGi8LpbVrEosNa4AIX4r0LlK9f3SXviDplw8Ea012JPHvP0WbFFrhDmg9yCpW3aZevWSxVsQTqpYmsOP5N2Rtsy1GoXPldunXzm/aufjsJs9ZuROW5WX6rnyn3GNRRUtOerUVKKmrUVKIa9sFYQhEF5XqErCGVcqAlaGVaKtWhVqC1apRAStCrVFomNuo1qaQMslqTULL7kIXvtxVmOKW9wixuuyM5qXusuMbtCVrqUwdfXoJb6drqUcdtO9000xPmtraQ1CD9MDIuIBUTGEUr69y10m5WbxT/04BgJ/QgZwqYGgSLWCe02mc7Sk2RNfwTVERusEl1u71901zilvYqjJVfCx1CujUw58FldhrqIy9Ggxh/yz2hdH9PAXK5TfcN7yiX05yisqltyRUrUVRSiiiI9oFYQhEF5XqErQhWFFErVBWEFq1ArhFRRXCuEFIgFIR023CI0BokLPiq8TA8019QDajQJFOhNySvRGWfrHP5pRa7j4cFtrMvMx9Ul7TGefDRDGcVLiRrqP5h+UbTIHZ8hP081ZpkHOdeHq3ko1knS17Z6js3+CAHU4P219QlsbcRlBnvsE8szM+McPz4JI94zrsX3jaFvMqKY1kGTug+azurS4Dj9FWKxMGAc/tCHDMi51+xQahSjXdp2BUXcfVvuoamnEfTgluP0P/iiDL49etwSnVvt8h9FndVkd30QE6z6lE1odid6WMUFiqPlFTYUNa3YhcXGmXOPFdRlr2tv1XP5Qb1id90ntKwKKKltxWoqUVEUUURHsgiCAIgvK9QgiCAIwoogiAQhGEFgIgFAiCogCuFYVgIKAR0m3CkI6RggpBYoxJPxa7kmo8usMt53cAFpxTtogDLy70oU5/GS7sldANS4knfAQvwrdxN7m60PZa3zS9niR3fj1AQZX4caSO0keXf5rPUpOGRn+oZ9471tLBJkffxKVEZA6xIEeOv4Qc+rVeAeoTaJaZned+p8UgY4bXWsZaIdYkg7R07F1Wmc7Dffwn8cFkrUwRJAMydJ1+wRGQHaeTpP1zWsC1py+iBuBZFgR2Etm5GnYqdhSMnPtOodaOI3z4KBj/WX8x+iF9reswlvDx+5pvqC2fUpW26ZLJ/pIOud0UT9Bwv4JFY3iyI4g6sdYRkN3AoTXE5OzOhRC+jRut67VTsV/Kd+XGUp1aSDslEW95MC6HHU+rtbrFQ1D8PmmPcXMc2M1BxiqTf0zvhPgmM5PqHJhXTXFmUXUpc3qrv2rVS5o1Dn8k1HBUXq6fMdxzlPbzDPHzTVx6yvzQ3Bc/Ec1qjcgV9Zo4UHRNfyW0jILlOGul54+InkuoDGwV08HzUqv0hfUxyCyZ2Quhh+T2t0C3PF+s3yV82w3MAn3iVup+zwcV9HZQG5N2ANFv8Alxc+/L9eDwns7ZqF0m+z6l8IXrKZTmq9OP4m39eHxHs3pkWEdi89j/Z89h6hkcV9eAQuog5hS+PjVnPlPt8V/wDyVTWVk5Q5J6AAuzOQX2yrya06L4/z0xwqYp7WxsUpZ2kZ+uC53xyOvDneVcEZzHdx3bkwU/PiflkgBvw4m/cETnWHu3tf6m25V1A4Gxhv+7df16lVSwiSO4QTxIRWBnqjQQc93of2FztxvxziJyy9bkCXt3eXzjXtQbfEHtvl8/wrqOiMo4er7kl4PbHHuuDlmfCygKmRDjeeJ7/WiRVbk0iDlwnqgjxlPcOpG+Y3ibXnPMm6zVDL4EmDMGfi4ootki2+e+x3218lHOiZtnw0dfzCgOWY7ewXVkm+4i8boJ+RCAXCLzv8iTn3KizeBp81Kh7RnlIGTjpbRTYuL6jOEQoARkcuPwhC5ojXP69icW2sfLgBvVXg3F/rtH6oM/RA6m/4+6F9LKAdN+9aDM6ePH8JbiYzHnOSIzuo8D57lQbwT38T5JcW95RXpeZlGnXeaD2jau5h37wvc0uZ7B+0eC+S4TFGk9tSmSHsMgjQr7XzT5zMxtEGwqsAFRus7+xa436cufH7Ip82mj9oTm8hNGgXbJQErWMOY3kpo0Rfw5u4LeQhhMNNo4gaLU2sse01ghg70inVg9qbhmuqKycysEjBAyZu0jXenuwzcxZbjFMGJAVnGBZ3U0urSslMa24oLRTxIXEDwmsepq477KoKaFzMLO9bG1Ftmxn5fx/QYWvW+Cm4ji6IA8V8CrOzL3AEm8nU6+rr6R7YOXzRwtOiDHTFznncxkWHElw8F8W5Oc6vUB6MuabNFi895+QXPnXbxvQsrMIs7L4S2J7j896AOBMhzdM6bvqNx9XT+UMOcO1jzhg0OJBc87DRETcZZi+V1v5G5MpY9tQgPZVpMJLDUbUZLHFr303GRnYxa4iZlcu3xv06W5ccRzyDrF8pv3DT1qhqTGdtxAjstbx17F0K3NeuHltN42iCQHzEC13XOvmuDU5TLXuY8CWO2HOYdpsgwSCBfXTwSWcvS+vbS42M+Om6fogqPgAARuI/GXZ8lfTteOqZ00jsnf234IdkC99QQTrGXYqoSR1LRfMHSblJaZcSbwGiw/lcRlkmOfBF4IDtLHqnT12JDHXccrnsNiED2doiRAM72oWgWmQYAt2Z2tv0ROdvHeJnPx0V0m7j8OeWQHzHkihibBwv4yQfv5onb7a+c8PVkY07Bnr7ufig2crD73bfwlBRG8AyZsRoZ+QSnDTZ04ToCrdcC24WjVu+eKp54OkHidfwEQtzb5bz3qi0TkfDSR9lRInNw323QNyHaHxa8NTKAtPdzHDtQBsaBQOHxHyt7oVa5Ov2qIs9oXR5v8uuwldtVhtYPGjm6hcyOHj4qOkblFffcFykytTbVY4FrgDb5JheN6+Pc2OcjsOejLv8tx/2nevat5Wcbgq3yZ7c/wCb1PScVOkXmP4o7er/AIm7en9Ifzr01SqEh9Vb34Ju5B/DWn9xHyW7LWJY1YDES3yWvb/K51HC7Gq2MdPat8dz5ZpxfCgSw6dFZJvYqsrdTBzCE4WLj8IqYvfRMDoKuAGVi1PpYyUqoycv7Jf6XLSFUeB9uXJ7qmGo1mg7NIua+NA5zSD2WXjeZPJ7TVpTcZ3Gu6F9vr4VlSm6lUG2xwIcH3DhqCuNT5iYQOBpU+jcMujc8DwmFz8nDtPh08fPrflyud/JzK+Gax7izYlzKgpmo0SIcx7WkEg2y1C85zdwDcHiKZp121QcPWpANpuYGseWOdIcSS4lg3eS+mnkuGhjhtNynUdxXGxXNltOnUdSANQHpKQe4FpIbBZNoleblPJJ1np343x29r7eV5Z5cFHpHMbLy17Nk2LZjrDeRYx2rxWF5nVamGpvFTDFhv167WVDeYc1wuOMr1vIvI1TH13YjEtFOixzw1gI6So9pgi+QBtOsDTPdT5tAEzMTIaW0gzM5BoJGe9Y43n4/TfPjw5+3kK3NBjWWqf5ty59MkMAOTG/EAPFcirQr0p2ml7B+5ghwHFpse5fV/4a0N6+QEeojzXnOXMPTE7DTMWkmDxF1Zy5faScfUeJp4tlQw0gEi7SDe85Hw1zS6YIm+pB8R9krGsBcQWGZkFuc9qXTrPbbZLgMtodbLfqu0+fTFue3QFpMEZ5AXs49gRsOeRjuynPP4VlZykwmCSzKzhbPebZJwqg/uBmBnvj6lVrTHmAYbkCREaTGnBCTB111Me9wJ0AUpNLx1GvfOjA5+dxZs6OGi2Yfm3i6g6mExV5iab2aHV4A1CuHpzdsXuRO/sA1/pQbd7OG+44uz8R5L0tH2d8ovJ/4Ut3GpVogZ8HHtyW2h7Ica733YRto/1KjiBG4U481etZ7T9eJquMgiMxr/N/dQvPlOeuyvfn2L1jY4ui08KVU6nXaG9M/wAFKl5x1PKLYd3/ALp1qd5+vnj3GdN2fH8IbkZ5xkJ0H3X0X/BV/wD1zf8Atnf/AESK/sZrtPVxNB4t7zKrTppLk607z9fPiRqT5byhB4E+P1Xsn+yjGts04Q8RVqDfoafFZa3syx4/5dJ0n9lZnD44sp1p2jzIPCF6nm3yrtDonG493iNy4PKfIdfCkdPQqNBMBxhzDw2mkgHgVmw9UtcHNsQZC58prcr6JJVyUnkiscS1mwOsR1twjMr0dLkSmBD3Eu1IsFznC1q8pHrVYCydOr6Ze142uygWbpETSg2U3porLGxyOVUaukCsVAsheq6RNMbOkChqArH0is1E0xq6u5QPAWXpFW2pq43dOFf6gbgsO2rDldMaw5u4eAUL28PALJKElTTDK2Fa7Rp7QFzcbzTw9YEPpgTq0kGd4WpziiD5Wfir8z08hX9k2HLi4V63Z1DHCYWjD+zTBsu5tV5/meQPAL1NCrBvktRIhWT8La85T5m4EWOCoGPiYHHxK6WF5IoUoFLD0GAfBSYPkF0CBCS+ruV+TTrDIAdgAUaJzKytnNMpvjMKstgfxU7CFn21a0yHEsJvMxkqoYieqc1HtSalHUZqK2uaslV0G+uX91jdiXgprcbIghNMwTKlyHcITqNOzidZhc1gIOdpkLd+qtGykWuJyvgGua9j2h1N4LXA5EHNeG5L9mFM/wCriiRJgMaNqJtJOscF9MxjOkbGS5lHkMNM7RWLx+fTU5fHtl5K5r08Mw06T3CbkuALinHkAuv0rvALofpwBc5JD8UAYla6xO1G0prUpoTGqBgKY0pUKw9A8ORdIsxeqDig0OehDkuCjawqKPaU2lBRKY2gmVNCAia2UxtJEKSuGllsIWtJWg0lYbCdU0ttElQ0kZqQlPqK4aj4CFrwUmq5Lo1IKiuixkothVSrCERqLWM6vZQiiFZegNRVDDTSzTVdOh/VBBNkhCSjGIBVF4QA6sjD5CB0JeSIlVqzmmnuelFyYus1SRkqbiSnPelyFMXT2OkKnuIySXYmEv8AiIm60gK1c5LG9t10H4hhuh6h1UvHWpywxMa1Zg9NZUTGdOKoKtpCSmGnNanBgWVr0wVEw1oACIOCy9Ir20GsVFfTLHtqttBvFZGKi5wqJgqoNvSKtpZelV9KiGvSSVOlUBRS3pJC1FqW5imLoWVITW1UvZUhVGoOUWcPV9KqhjglPpKzWQmugoMhQqjXQGsgJz4SXV0urWSDUUVp6ZQ1VjNdUcSmhz66JjpWB9SUVPEQkpjoOprLWwy0Ua0o3FbxnccupQKUaLt5XUcEtydV7jCIKKLIa1EVFFRArCtRQRWFaiAkCiigtWFFEVaiiiCBNaooqgkJUUQCUJUUQUqUUQCUDlFEC3IHKKKDO9LKiilaJelFRRZaigjCtRWJW7DJ5UUXaONAUpyii0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96" name="Picture 24" descr="http://mariewin.server304.com/marieblog/uploaded_images/racoonandbaby-783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3438525" cy="3371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98" name="Picture 26" descr="http://www.tornadoproject.com/images/shelt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038600"/>
            <a:ext cx="3238500" cy="2428875"/>
          </a:xfrm>
          <a:prstGeom prst="rect">
            <a:avLst/>
          </a:prstGeom>
          <a:noFill/>
        </p:spPr>
      </p:pic>
      <p:pic>
        <p:nvPicPr>
          <p:cNvPr id="54292" name="Picture 20" descr="http://3.bp.blogspot.com/_5pfsDRKbjDU/TB9KTTewnKI/AAAAAAAAADg/nsc9_q1EOTM/s1600/hiding_cat.jpg"/>
          <p:cNvPicPr>
            <a:picLocks noChangeAspect="1" noChangeArrowheads="1"/>
          </p:cNvPicPr>
          <p:nvPr/>
        </p:nvPicPr>
        <p:blipFill>
          <a:blip r:embed="rId5" cstate="print"/>
          <a:srcRect t="9884"/>
          <a:stretch>
            <a:fillRect/>
          </a:stretch>
        </p:blipFill>
        <p:spPr bwMode="auto">
          <a:xfrm>
            <a:off x="304800" y="2819400"/>
            <a:ext cx="5473613" cy="262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853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Pretend you are a mouse. </a:t>
            </a:r>
            <a:endParaRPr lang="en-US" sz="4400" b="1" dirty="0" smtClean="0"/>
          </a:p>
          <a:p>
            <a:r>
              <a:rPr lang="en-US" sz="3600" b="1" dirty="0" smtClean="0"/>
              <a:t>If a cat were chasing me, a ___________ would be a haven because ____________.</a:t>
            </a:r>
            <a:endParaRPr lang="en-US" sz="3600" b="1" dirty="0"/>
          </a:p>
        </p:txBody>
      </p:sp>
      <p:pic>
        <p:nvPicPr>
          <p:cNvPr id="52236" name="Picture 12" descr="http://apscalmato.com/wp-content/gallery/backgrounds/mouse_h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29337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8" name="Picture 14" descr="http://static.ddmcdn.com/gif/how-to-bake-pumpkin-seeds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733800"/>
            <a:ext cx="2057400" cy="243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2240" name="AutoShape 16" descr="data:image/jpeg;base64,/9j/4AAQSkZJRgABAQAAAQABAAD/2wCEAAkGBhQQERUUEhQRFRQWGRcXFxgXGBwZFxsaGhoaGhwWHB0YHScfGhsjGhgYHy8gIycpLy4sGR4yNTAqNScrLCkBCQoKDgwOGg8PGi0kHyQpLCwsKiwsLCktLCksLCwqNSwqLywsLCwsLywsLCwsLCwsLCwsLCwpLCwsLCwsLCwsLP/AABEIAMUBAAMBIgACEQEDEQH/xAAbAAACAgMBAAAAAAAAAAAAAAAABQQGAQMHAv/EADsQAAIBAwMCBQMBBwMDBQEBAAECEQADIQQSMQVBBhMiUWEycZGBBxRCUqGxwSMz8GLR4RUkcoLxUxf/xAAZAQEAAwEBAAAAAAAAAAAAAAAAAQIDBAX/xAAtEQACAgEDAgQFBAMAAAAAAAAAAQIRAxIhMUFRBBMiYXGRobHBMoHh8BTR8f/aAAwDAQACEQMRAD8A7hRRRQBRRRQBRRRQBRRRQBRRRQBRRRQBRRWrUahbalmIVRyTx7UBtoomigCiiigCiiigCiiigCiiigCiiigCiiigCiiigCiiigMzRNFFAE0TRRQBNE0UUATRNFFAE0TRRQBNE1iiaAJpR1/TjUW2shgrSpz8EE8fFNyaSPYF68DlCpglWySPVtIIjbEZ5zGKynOUZR0c39CLrgaaXVo49DK0QMGfzUiuc6bV/unV2tJv23WBjAB3DtJyATM/Edqvz6tVZULAM07Qe8V1ZMemq6qy8lRvmiaCaWanr1tDBJj3HGOfxmubJljj3k6KN0M5rNabGpDiVMits1aMlJWiTM0TWKKsDM0TWKzQBNE1iigMzRNYrNAE0TRRQBNE0UUBiis0UBiis0UBiis0UBiis1iaAKK8m4JiRJ7d/wDma9UBp1WrS2JdgokCSYEkwB+a1NZMyhUY+TJ/7VD8VaA39LcRSJgHPwZI/E0s8FdW/edPl/ValGAgfYz9h24ik8SlDX2fyLVtZY53rzHY+/yKoXijqK23az5psqV3IxMMtwEkH/4QTznPFWY6u3YBBuBHEkqYIJMn7kT3nFct8XEXNRbu6lkmSGYCIjhT6YwfTuPMzXHKUL1KVS+bKWiwf+qXnsKXVfPgnzgVJ29iNvIZe8iZPzWjqWpvanSabXWyz3LLMGg4AV5logjHNJ7nWHFoAAMHiDMqBMRKkQIiCTipvSdLds3Xt+ctq2yqzGYRZ3AyJhpjj4msPD+OksjbXwX3KxyOzofQeutf0A1BWX2uSFxJWRieJiqn0LW3BeuXXU7ECsd7T6WjsD6WkzkdzUjovUQ6GwWtpuYE+uEgk/6aiSZJ9uwPxUbWeIr2qZrCKrQPVctycp2iJKsVHI9vap8S9ck2qfQS3ZetH1BCCFZHYQCFgGSJCx2MZzxVQ8XeJ7wmyP8ARz67gaSojcOCMwR94PNVNdVd0964hthr7Ou2GYe8kFTEcZPsPaonXNU1+8+9kOVLESV8wqAVJgTEfMHjvXdhyQx5VGXCr5mkWlI7H4a163tOhTzNoAUFxBaAPV+te+r9cTTbN2S7BQB/U/pVd8D9bDWWDFLaoQiIoA5Ht7kzHvPvUbxP0d3NtVuNcuG4WMuB5e8CQBzEiR7VutKy6Z7L4lttW5e7bhhIII9wZr1UPpOgXT2UtLwgjPJ7kmO5Mmpk1T4FApbd8QWlvrYkm43YD/NS9U52ttI3QQv/AMu39aReGvCn7uzXrxV9Q24lhwNxkxP9/k1eChTcn8CyrqWQUUV5a4AJJAFUKnqisK4OQZFeqAxRWaKAKKxRQGaKxXl7gHOKA9V5W6CSAQSORORPE+1LeqeILViwbxO5O23ueP71WOg+Ixc13mH0JqLQ2ho+pcbAf4uD+aQqdpPpZK3LvdvhfqKieJMf3panWT++GwR6TbDq3uQfUPY4io3iJLWqtHTs/lvckpI7rmRnP2mufedf6fqluXt4IwGOUZAIP5VR78VpHRocmyUlVl98V6W7v0121uJt3QGUd1chSTkVYzVbv+KNLfF2wbm1grFgwKkRmZPBpZ4z8VmydO1h5W4N2Mh1xEGfn+tRpnKo1/eRTexjri6vRarz7Ra7pmwyFvpJMmAcRg5n+KOwpj4Y1Nh3vNaREuMFNwA4MTBjjv2/7VQvE/jDUsgYqVs3M7HiA26ChOCYPqAJGGGMVVNR4pu27hZk2kjb3lRPGORgn35rnySyyktNVVV3ZV22dE61q9O13VWxbCXltli1pZbBEEzg4yIHHcVzzqWsJdNnmkMJfd3HBB59OefitqdVfUXXvtskggek53AYmcYAHx+tarV5VYG5BXI2PEx/0n2n2rl8Tg8rIpV/LKTjTPC6q6LLoqjy/pYYggZn/mK037hNuXn0wTbX047ERXp9UCxC3gEC7QvIGOeMmDzzS+xqSqll9WwesTHp/X57fNZ44Y55t1pTZCSctx70rU2DYN2HS4JAYd2PC+rAOeR7046F4hXSqwubSrjaQdwYrzuJUg7iY/tSnpVhLtlVjYT6TuAIU8gmIMHkE/iovUEFrabxvlvqXjbtkgHKn8+/xWvi8KxTjJO9Sstkjpd9xvrOuBPUNkksIEiAZE94gQPsAeazpGtAt5htPjAHIPPfIM+9INfC2fN3nfz6hMyI2kce0f8AIx0+8b9s20W2IAd7pBO0+w5jAic965cmOUUpP42UaaLR0XWKLlpLjFbZbzA30qQJXeQPgHniTV+6Vas6eHN8XGd3e23JZM47kgZAPv8AiuHs7AkhYBy0H057zPc5j7026R4nfeiiPQTBJICiRE9oHzXdmxp4/PTuT59jSS21HY73ie1c1Ati4w8uTdYEC0uRAZ2gTOIzzUNfHotX2t3hu3uBaCRO0wAWk+5x71ULXU1uttu+UbSndtQQpYzLtn1Zkd81qbrNj94uXbqMzWjCBmhXbgbyfpCxIX5PsKzj4jG8qSv37N0RqjZa+v8AikaG+6zuLAkwRIaTz3gCI+5p74e8QBtMr3mtqTOZhSJwQWOcd/8A8rnnS7262+oYF7xed+3evypJMheREcVEGruax3uMwZMuTbUxBIi2APqInaB35xW/hniyT0xdVzf4LQqTo7Ld1qm1vBG0rIPvIx+arXUOi6jW3DvuC1pwRtCkEsAfqPImKh6TXaq7pS58q0v1Ww0kLbReCQNzn3Px7zTLoeluvcViFFoDO6SWY9wDgARI+9aPNPFl0xXTknU4vYsWi0i2kVEEKogf9631VPEPiS4Ln7tpF33cFiI9IJgxOJBj7TVm0iEIAx3MAJPue5wBW0otJSfUNdTdRWKKoQZpb1vq37sm/wAt3E+rbGB7maZVgipVJ7koRdJ8X2dQwQbkc5CsMxEyDxECoPjTqtxTZsWp3XiRj+mfvnHtVkGlQHcFQHiYEx96qXijTva1djUWh5jKCDb4B+rjgboJjPYUlLHe+yGwl0WtR0Cai22yznLkZJyLgX6yWyPcA+1L+t6No8yybaKjeYFS4WJLEAsOwEie22at/iK5ZNt2RLa3bihHZgR6T77Rkhog/HNcy8i7py1t2JEHuCY5LEEYn8muLDNQ8RGMHte/2KxdTSQ2t+ILr6zzbbLvVNpZx6d22AY4zJEgnufcVVR1G9qbmwszS7Hbuxu/6Z+5gR3pt/63uS3ZZQAN2wxlmJ7mONpUDnilOstql0XVSdmYHb7mZ+zA817E4KcJTg+Nq+Bu0mm0WTxTYe5bTVLgbEW8dyhhcEgyv1SMAtyZHbhH1DxM961Yt/w2gE2z8xPzjH+KgNqPNTDcMXYcAE4OT8YzIMfeYiuhX0SpBEYBec7pI7TFcD8c9FVujJ5XRuv61h5lu4zu2/cpJkAjhoPxP9Kj9e6rcvXES6oUooyVHqB9W47cHdzNZ02vtC4oO9neVdsFM5HyBMSB/WvfVtOC9tnBMgqxMmCOJzEknvxmt8OBTxrL1vdFoxtWa+hvba4TcuPbiYCruBn+ECfT95prd6e6tvIDFoBHLRiBPvBzWzplq1t2qqyuNzAboPaBkjvJnj5r3eLFSEVQwaMwRtPyPuDBIqc/hckIvK5bJ2kTKDS1WR+peHHvKXs2QzZBVCSQYwTOB7Y5qr2NBd3DesZjIyCP8/8Aar7pNMdMjXFvFWfFwCNoE4aAf7Gqhq77/vDkki2PUu3cAYMbx3ExXk4uNV3F/M50OlF22ItpbeVAh/pkwS8cMcAZmt6WLpRLl5wWY+hW9TGT7RO3B5xBqP0nUeYHYMRGZYwB2I3YHHPfPapGh6haLP54uDjy29jMh+Rg8VE5+XJwjuvnsS3WyE2rW7+8PYZQm6DtU7u2NvJbPam1rwt5WmLN56u7FRtAnHJKrDAQIzifvUHV9PQ6j/VDAmDIkgBhEgEy2e9a7nV2tuZuXJ+mQTwD7wTj2I71pjxvOqUqSQjHV1I37irPLvc2A7TuHqJ+3t/Xj9M6Tqdy0GS0NyOWDEQSZHMnIgSRJjmt1/WbUS6U3AGWOM84M/Pc8/NSU6Vpl09q8hfzLgAIZhKuAdzRtyhIMH5FdOfGsenFHdv78l5KqiuT30nqNtV2uTKf7Y/lPOZHBP3FYvdct3bpuMMr6ird277BweJJb3GKVdJ0zXdSEPmMXMQCC2Rz6sfNY6oqI5T1ttJUbhBB+QMAz/avN8tKbvkxrcsWp6y4W2pDKAuQGb1Akts5jaOMdqmdG1d0Asdwb+BFeFOIgkGeMe3v3qr6Jgl1N84E+omUAnsDH6H5qbourf6/oYbRwIIX3n3GPeaZLaSiuPqSztPhe+E2K3mPcuLvbcZCAfw5OYM8D+wqy3tYiwN6AsYWSMn/ADyMfIrkfRuoM6v5vp3LulW9TKuSintIkduaXr1HUXWGquFkSTb0yZEcepdoiFkGe5Nd/gZy8RevajSHq5O2afp1tGZ1RQ7fU0DcfualAVR9D47UJas20uXr0Kh5iYyZyex/zV2tEwJwe4rqlFrdlmj3RRRVSDFFE0UBXfEHi1dJcCXEYqyzuUiRMj6e/A/NLugKtzUG4wFxAf8ASvBiQWYQVzkHnEcke9PeueHbWsUC6DidpWAwnnJB/Fc60/Sr2lu3kS6GVYIXaz7nn025G3a3PqHeI71TPLAoJy/V9CZONe5avEGmuIty487TICJLuRklyXMKAomB3iuceKLVpMq917m5d1xG9W4qWVXUnkCTj+XkVZPG/ii/ae3tgNbUlWyGJI2sGSeeIEkE5+K5/f8ANS4paQ9wSST7jfJJ98Gcisf8avVL09n39yujq9jZqx51sRI/lJHP/VHPv25EVrs6a+7Io9bbTuhgCcwTLduMEUN1E3n2B9zEMN4Pf4BwRg5/Fa+rX/IRWt3WZo9QU+oYzuyPx8UyVKCjDaVb9pCW6pf9I/UNQbQNm96VJzuQF17mCI3D4rZeK3rTLbuEtP1BDhQOTt/6ZA7maVWNd5ysLoZgSp3CJgR6SSDH3pozq2bFvyoAx5hYEj+I+5ri0O0uv0MqFSMsPYcuOSrMNpEj78kgd84pq+muubaem6yw1wSLYIGeTwYmT/SlaFvM81wXtrBHpMH9eBEVL6oovh9RaZQsLuDHJJMd8R/2rtl4mdKHHd9/Y0c3VBqLrDUEYQGCADgAmSVMcY7016gjm8toOdzerjCj39Pf5j2pP03VnV3UQOltwp/1HOPnt/eg659PcVrNwOwkMdsT9pyRj4p4ib1qMHarh/kmT3pE/Wah7QdZa5MEGBEg5yO4ivXnDUi29zbbVQQQuAQODJJPJrUvUzqwwKOoXJyIk45/Bx7Vo0YKloYAI0Z7zmZ+1XePFG5JUvsxUeTZc6XLjY6m2chSwz78cCO9QOpakI6pscR3LTieF+Pg1ZDqrTD/AGEYKJdkBExjdtGR+hNVLrWrs3CCnmqZkCZXb75zMx3NckE5NWmUHa9ZXZvS2zFJEMSQMcmIz3/Slt7Wq1o7i0sZYnmSZnH3NRNJbuFCyb0AOWg4z9o/NMbvU1MKzu5K5hFkMOwzkRk1eLeGVwCengfdLs271u4ovJZI27SynbEZJ5BxwDULWdacaYWmTeoI23lKhoVvYZpRe1PkonkSN0kk4bEYM4H/AO08t6APYd7o3OFIEmIMTIAnv8fiq4sUpZdUfjv7ExTcrRP6Faa7aBVD55LFGYCWUY9O4jjPB7mlK6a8tu5cuKh3sQ9xt8TxHpHY4B7V4016LNtfMZ2UkrbUNuXn1Ag8Qf601u3muaF7O4oq+v1KYIGdpLZ59visc0vU5d39Csn1KyqMrEN5cd8bzA7j896sGgFuwgYESTziSYwPtH+arfSQ19vKUKrEEk/A/wDP9zTMdDS6qsjnzVJV1JEHbgFOI712Ryxw/Fr5WXUlEspuWryEqYHBi3gFh9M7hPBzPtWNbqbi3NNYut/pAYzBVNxLSOQYBnngc0j0OqQBACxALGOBPusEQcEQT/epWlJ1Fzex9I9O2YhVyqyfpnPMzBrlxReF3kumVj6eTrXg5laWTSm0hPoYmDAx6txkuR7dj+bih9xFVLR9fbVrYGkdbamSwZfVtVYEDAMue3t2zVr06FVALFj3JiT+MCvQi7bNDZRRNE1oDNYooigFHiLUXbVprlobiomJjAySf0rl/UfFt3zlu2BevGNz24Mr9wgjaJwRjiupeILDNYuQEYhSQG3DP/1/tXHr/Vbtgtf0y20II3bcvtPYZkr7z3GK5Z4E4uTW19yHHaxX1i+zqvnsRIks0nnCtkkiKX9RskRvl3iNxMk4xEz9/iKyuqbVODdR7lx2IVfptBRBlQsCQPeBJ4Ne9SqvYaXKFScNtGABCgA8zHxV55oSqOSL2W399w5J7NCPrVo2bkyq3FwyjJEd5GDjMg170dw3QytC+mZbvyePfMR81KuWLauhuSwCwoBkMZ78woB7e3vNetP0wb7l0yBbCwTj1sfRIIlhg4EVjkcsLcXsyruLoj9G6Rcu7xbtG42MAAATwOc8cfFNFthFu+cBadWVJwzErEqqA8A95jNQvDt//wB3/wC6u3LdqSbjIWEkZUErkAn+L+3NSeta5FLvZTyw8lZG87ZOQWJhu8g8GsVCcslLtZWnZ7vdM36YW2Yk7g4BJgBm42j3n371XL+sZC1tltgDsqwBjt7/AHNPrPWQ1tWLEsB6+fb6iIz/AM5qs9UveZeZoJ3QAYxjn7/evYzwxSxRady2OielpUS+j3StzzF2rt7mMjggA44P2qVpusi3qd4thlmGDDHqj1bexA4FKdNuRydw7bfcx3X2+1b2v5PH8xMzB+/BP5rz5Y1e5jRarnUVK3Tbs2wrR9RCk4nfCggHPA9hR0yw4t7rm0eYW2ArIbb3Edwcfiq3a6ozMPLBJEDA9iM5xT9+v2jbQBx5smF/hQTnAwJ7/eqTxRg1GN03v3FJEq29qyTtGZJOZBkkjaIBxPx/aYeoKllAOyDKwMqRgCfcg857+9Z0XSm1itcAIUHazT/EcgDvMZ+1KusWgLwSSzr6RtlTP5966PPxSSxc6X9C+qL9PY29T6q3lkea6mZMH6siSTOf/FLrHXVd99/cW+lXgCI9gBzmpPiDSXUt2rdxUWMF59XqafUPitHU1tbUtqSVQklhmTkGPvjj279reRGUXJ7dv4I02rGa6u3qLtrapETunuOACOJnOKn6prwdrTCFIV183Hp4MSTiYpZ4Y0gN1bisB5fqAYbgY7RieeKm+JktXnNxbgUKpJFwkg5IKWzBj/4nucVy/wCRoj5Edu7/AAV10tKEuq1fkajcGzbIA2g8jkfbn9DVnHja+B/tKHbFq4DKqIzP83IPaqr07psqx2XJhYB4mfVzyNtbNd1liN1tQIAAgDA7n74/rWsfDYcqbyPglQi1bPfmOl8sS28kklcA7gSSCI5njFMf/QCRaZLNw3bnmMQxATbI2lTMzB7xz+tV/SXQ8H1BgSXziP5h7HnH2ppe8QQqod/pEI85GZ+ayy45JpxKtM3WlFhVIdfNBKm2ZBUz7/H6zimR6rcfbP8AtrthRCj08yQJJJYkwJ4qvaa+b1xUUFnLQCBJJJgHOJk1e7XhTy2GmcA3jtMtAVSRJBPdSNue2ea6MmS4RUn9DRvZWaej3LtrU2dQ6v5SRtAUhCoJAExxMge5rryeJCA9+5CaZUXEE3NxMEntA9hJPPxVA8U2lt6LyxqVa4rIPJwTbQMRtVlJjbgbjzGeRTputWbNqxauo9xgqQkB/MWNoZpG5SJ45OYkGaxjiyqXp6lUmdB0mrW4AVMggEH3B4NSKj6MDapChcDHEDsK310Y1JR9fJYzRRRWgPLrPNcx8beGlsXfOW2XtYZ7SsAYBmSPq2EmDzE9q6e1UPrN5+n6k3rhZrFwtDAFjaZgOM4DHEcYHcVDbUZU+nzJ6MoPiW6oFq7a8y15yS6H3JkkE4IMzHuOBVPF8BxukgsATjA/yPc471ePFnTxctNft73ssw+pCrrgHcCcMhgiRgHGDiqbroRrZKFgwDqGELtIjAHOZ/EVyvI5KLlDfv8A7KW9rRq6ooQBdu5D9MHgTOCM/wD5RpOmhNMH80F3uAC1lT6chmmJGcf5nEPUM5BiEScDmBxAxOImi/1a64S0TbzCggDcScSze+a0z5Xmlcdv9EyepjAXTO1z6Wz/ANBaBgzzCgwM5Naela82bu2967SCQABMAEgcer2zUnSaY6dG826ty0CEBWIRiZE/pJP6c4qXp+kbnZ5t+kAqDBJkbgYnOJqyUI+Gc07aZNLRZW7GpJdnVDBLbVHAHMfMAiti6S5fJZUXE4x25j3NWHT6tb6N6YUFvTEbYz25nkxUXS9cXTM4dWCgSsCdwPz27f1o/DuKhka2fPsNFUxbo7qIoZgoJJkhgWHsNp4B7mtV25aZz5n8XLDAEHAAHx8VF6iiLcO0MO8sNogmRAPamtizNlGhCR9JEfeDPfH9PmrYsTcnJdOjEY27JPRL1tQQ7hQgwcAMCSJzzGOKVXdtq/uTY6kiSBJEnMZgE/5qPr9SlxtwUIB2BGffmtvSuqWldPMDHMGI4n6hHtmobag1XO9dg+B71HVL+7WBbcqN5Y7E23AYMMWmT7fY/FRbFhrvG55MsDAYkj+YiKmdU6VbvIo0257g+pM7gIw8EfTwOe4pRa11xrATO7eVmfyPg9q5cEYtO3TV8mcUiP1Pp12zeXzFDb4IBfdAmIPyAP7V61Gu22yiMQSCCm0R34PIrV13SHTvs8xHkAnaSQCe0nuOY+a9dH1Sr9dsXJI5HA+/Y8Vo36VLknpZK8L+bbKshAn6g0hSOVBPz8Uw8W9Y011VW3ZKXB9XcE8EA9x8mi5oWfTG7aZSskbJlhB9++MxivPhvpti4m5lPmpzJ9JB7wRI/TvWelZsqklvxt+R+p7CjQ9VuoQxaVGCrCQRnB/8ZqTeuW3LG0FAcZQQQJ/l+fg1sbqNlcFdzZAAGBk9/wDNa+ka3TWyTeW6pIMFYPPJ4EH71aUUpbr5UGtzf+6pcVQihYEXCgg5HBGZMj71F1WktQypcUsgUg5gknImYDCPjFHTtZ5CtcElmxtZcMpPPwa1akgsrEBmYwQVgR+nf9ajS9dJuuhHWiydB1Nm3eR1u7XT/VbdjIAOxYOW54j4k17v+KNTrLsktccM3lgtJQGJAI5GMf8Amq5btLbumRgDImJP3IM8xirp4Yuaa2xPkXLhndljbAGAAdoO7vxFXnKGKLg9378FnSVGvRdJe7cyylidzFhEztXdAE8sDwT3rr3h7wPa0zC4Ye7iWI4IHaePg81W+heEzduX71tfJi6GRHUspj6lJkGOOPj7V0q3xnnvXT5rmlH2W62s0cm9j0KzWKzUlTFFZooDFLuu6Bb1l0uMVQjJmBHz7j4plUbX2DctuqkqWUgEcgkc1WStUDkfinqAuaX92W8QlkqrqEHqQd5nKAwFYTzVItXyfLt7gyIskgE9j27CT+p96v8A0/wPcvAvqCyLse3ca4YJKuNoAIk4/intgng0DxJ0I6a/5VsqWJOEc7VM/TuY9hHJriyXflvjp9ij7CLq523GDKZByOI+MTBjmo9jSLcRio2sp4J3en7AZqy9R0pskLegPcUsWY7sOCYQ/STMgnkGZjgV3U2zbcyNoMwQZz7Tme39K6cUWlclsWSrdnqx1B7qm0XAtuykzgAoDBE8YJ/pU7T3X8s7G7FGaTJUwTJ7A1DGjO1biwfYDBJ4/NML3U7gsFvK/wBA4d5JJaAIySQJx7TP65NqcqW1leWRDrCQDYAQLz3mR3nkd6Y9K09m4ytci7twUMrE/wARAzA9u9LLfUFslzFsghFAtmcRM55Pqz9qn6XrUhc7U3ETgA8YOMH5jvWeV5FHQrr4kNuqF/XOp2mLW9pIDEKR2EwO8/pmnOttW7NhEGcqsmRyJ44GDyTSbqWqtXNQfQbdsnsS5BjJJOSSeak9c6kxKALIAOH95Ikd+3eK9Tw+dqDk+aSNoTpNsjda6SLbAgiHKr75MCR+f6Udb062LluFwBAkDIHv2nmtut8Q71tsF9akSCMSIPbkYrTeU3yfOYLdJACkQIMREfqOajPkxxctO90JSSuh503xSyNNlfXG3A5HIEdo96ZXegWmsr5F1md5N4be8S0/MkYGIqq3bNvSncLpa4MbVjgiYPx8078Satb9kNauk7lQjaSoRoEoYxI4/wA15EsMs2S8e17tmGnU7RB6jqFu3ksXUS2lvcN38xAiAYlR+cxVhvdNfRaFwGGyDIcDcN5CwsCO/Bqi6nReWk3GbzjBzM5g89/vWxdZeun/AFna5wBLfy8c4xNa5PCtuMVLbqS4cKyd0HSWjdbzWOyMbcZxnkdprRa6m1t7vqdUbciq3qbaeDkZxUi1rvItZtkwfcENPOOeKn+IbOlZNO1u4Duk7VgYx9WPSZxB9qqpShk267Jr+9RumLtdrbMoNlpWUSWX+I9lIHGQTFItTrN7s0AE8DsPx/enPV9Bbs20yy7wQd0FtyxJHxmKQ2wB2PzXZpeJeW+hdrTsOemdS/1EW6dtksu/aJhe5HzE5qZduIgjDhySGUglVDd17H3z70s01hiyny/SxkYIke/tFMrAVbjQtvzFICq3DRBg9jjtPcfpzzi78z+2Va6m/Q6hyWkKbYDcgGSAYyRKye84+avngTp52qVUbCT5jMzbQvaVA55zVMHSXW6fQ6q7yFWGPqAJgLyuZAiK6n+zSwwbcl0PbO5WQMYU4IfaQOfp/StHhg8Sk3u3sW0rTZ0GxpAkeXAXuvb7g1JrCiBXqt0qJMUVmipBiKIrNFAYionU1by2KOUIBMgKeO3qEVMqPr/9t5IAgySYAHuT7VSd6XXIOU+I+saxLvmFrnlwS67IUqASdy7sgZgyDwPiucjqDgMPQVKlBvUNC5yvsSYzkiB7Cuj+MkAtq13UrcsMSFFsSTbmXjYRug7eSJxJwJpOrW2Ut3LAeVaF3ldojMexEiePgzzXLhlodZFbZWLrkV6e+q27tu+pNxgDaufSQRPpyMyCe88D2FLdRc//AKmVmAdpMHucRke0026xfa8wZ9z3dwLmcH2K+kbRGOe2IpTrbbBiLhO1OBgqCcwP155NdU5aKS/cs9jRO6N24jd9QOFBiSBx70z6r1JvJuabldxgiI9LZz96W2tKzk+xyQSFGPecVOtaZLtlLVq3dN1nIkfSRAwFALFpjPFczinT7FKPGjsB7DXbpX04VScgD2n34xSK9qi0BZCgz+vv/T+lPNX4XuWGBvW3GN0HB2gc/A+fisXvKuINgto4J3cTH64PMzVoctrf8BCgWyWXbCyY9Rxn59qsvWOm/u5th2S8yzITjvAJPfvj2pQjk3gxFt1twSCIU/fNbtN1lfN2tbQBnLbxIIBGVzIKzByJ5961bnJpXSa39y27G/QbyX2QC0oZSzAMszziO/vx2+Kx4p0Nsjc7AMB2AGT24kgYqVruu6dU2aa2y3WUBnYRHMkZJLZ5x/iq6TbulLQ+omCScD9T965YXNpKLVP9yq32FDKAGyDxTvpGuKw1qA5iByJHaDipmp0SabUFdoCsoYSfaQRJGc5qZobNtLAW+lsHfhxIOxj3I75wfzWviZPG3BrcmfpdCK1o31eoPnM3qknILcQI7YMYxitvTvMt3jbRQbiEjcSCCsSZHBx25/FPtf0JtFfW4GY27ibgMyF4YH2IJBA7zzSjUv5t27cGcDYZIPETK9+a3j5ebAtH6i20o7cnrU32tN5ZKltstIgd4Efy57Us6lojbdPMTZuAPx9xn+9WDVaE3bBkqWO1pME+0yc8T78VXbenZriSzGCNveB8T2pPFKGmL5r78BxeyMsvmXfrZwPpj+WZH1e08fFPNL025rvpa2uwFX9MFp/mjEY5qJ1TWeUyBVslgDMLmSe8Ef8AIr3btDzEZCzl1LXCoZVSSchhHEZPHyawz45xk0+V+5WSdkbpge6wHqPlAhYzAGY/6q3p0J9Q127aG5LZXcFYbgW4AWZ7RMYqza7pyWdNbawF80em4PrgjnI4Mkff4ip/h3oDNZu6jVjyE8vJCKJ2kEFhIyWCx3Jis4ZZTi6+XuQm2V/pa6hmWPNN0FdzgmdoII+TB24/pXSvDHicXnuD0W77DbZ2oZIhpuXNvpDYn/6nmvPhzTjVEutu5Y8si5bZv4oj1ZXAzOJgHtBqSP2dMb7sGZVuJKk+ry3G39GLEElok1MtcmlJcEu+o/8AD9vVpYsm/fsjYCLgI3Ex/Mxb6uZ+afW9eC4AB2lSQ3YwQIH5maT+Huhfu9gWL6q5IIL5IaSZGcqTzFPrWnRfpAEe1bxTok3CiKKzWxJiisxRFAYrDrIIPBr1FYigOVeKP2eXkVxYJewdzhBlt8YweSYC7h2j5pfpdHfvaCzaXSkXXc2/MEyjKcs8rOQW+IPJrssVgJFZPGm7Io4jd8E3UvFblm4wzbUWwFW4VH1lmLFJgkErB+K89R/Y/dvTc0w2IV3eVdgOjDm2pUlWMj6pFdov6FWcPHqAKk8Eqc7cciQP+GtxIA5A/pTy0+RRS+ieCtNoLdxrkMpRLhtMofYVWHK8sdxOYrT0DW6TVM5s2L6Jp0uC0yJsWHHrVAMBwSQKaavpbXdV5l/VxZX/AG7Nttv6uwg/cDn7YqL4ct2+n7rfmi4jMzFywEBjIULPIySe8n4qKbfAEnUdHas6ezob76sPqRHmeXvuXAWMadrgJCmCBAkRyc1z3xd4ZupqFSzZNpba7VVris+1Vk3HKtgQCZPtya7pqPFOliDcGCDx7Gapfj7V2dWbb6Z7Fu+sq151JPlEEG3ABDqSeGBHtUyhaDRxV7Vy0dzowkAkNI3KwBU5g8ZB+aZ2/Dy3vKFt7bB1JLF/9qM7WkAD0gY4EnPerv4rs6bV6vT3WcuAsamTCEqogWxBIBO7GYxSjomuZ7SrfbTJaD7Wt+RbG+1IJB2pmSO8Zg1WWqtIdiHrumsrC+baYqJhTMHjbuGCxgHBMfFLNAtu4ys6OoQjcygn8wPeKbeLulaMaotpWPlE7jbjYEBP0KcyIHPamGts6PfqfLu31YWrb2Y2gM+1twubYkFlExEzUY04Jxj9SFtshD1S4bl3fDFYIgiMDvieYGfzxUW7q/OYAEi3j0sfYc0+1z6V10hs3LyXTaJvEtC7wFI27RgSW7e1aOn27Goa4166ylSQCqbhcbuxkiBP6mTUVLUpSVsdbZqsdUe+qm65by/9NNxkbZkD+veePis6bpypeJCXkWIYkhgGJBBxMjtMRkVqvIUbZa9c+rEqQAex7SO/arZ0TW27P1bG3AqvqI2e87RJIwO1Unk0uHl7P7Bviisa7UvKbZ2iTgEsQe/2GeeKZ6DRrqbIdzYD22UBrg2Es0gIYP8AqQM4xkSexvPWvFdu6ypbCralTKovmA8MIY7Spjjv3zFeuh6TRLqTqPLG9WLWywGGIOIBjaNxIIzxV5zc8nq57kt29yB0b9nN3Supu6RNc9xQxdmAtowMgZncRA5wcD3qF4l8HXbTlntutu/EIgUKsDCsEIBcRPHfBME112x4nssBJIPepP79ZuiCVPcbgPzmtMkHPqGrOF+D9Js1C271pwisd25oVTn1OxBIg9hya6DovAVl3FxA42XCQCx2sMGDnMyGVhMcGYqydV8M2tRaFq27WRvLk2iASSSSD9yZ/SnVi1tUCSYAEnkwIk+5rKGGnbIURPpeuHdctvaIZASiLLMyr3yFUMcekE81o6B125dum22nv21AnfcEGfaAIA9sn5p+1kFgfb/n/P1rZFbuLvkseSgPOa0abpqWzKDbPYTH4qTFZipcU+UDEUVmKIqwMUUUUAUUUUAUUUUB4uWA3I/qai3ei2m5U/k1NooBPc8KWG7N+ai3PAunP8/5qxUUBVX/AGd6c93/ADWh/wBmdg/xNVxooCjXP2V2T/Eaj3P2R2jw1dBooDmd/wDY3bb+IVob9jI7FPb9Paup0VFA5T//AI3HBTH2oX9jpHG38iurUVIOY6f9lLoZVlBIjnt+K3Wv2Tx3X/n6V0iio0q7BQrX7LlGdwB/P+Km2f2c21/jP4q4UVCgk211BXLXge0v8TVMteGLK/zfmm9FWBEtdLtrwD+alKgHFZooAooooAooooAooooAooooAooooAooooAooooAooooAooooAooooAooooAooooAooooAooooAooooAooooAooooAo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42" name="Picture 18" descr="http://us.123rf.com/400wm/400/400/tiler84/tiler841203/tiler84120300038/12913193-japanese-aralia-bush-isolated-on-white-backgrou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90800"/>
            <a:ext cx="3612079" cy="278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s</a:t>
            </a:r>
            <a:r>
              <a:rPr lang="en-US" sz="9600" b="1" dirty="0" smtClean="0"/>
              <a:t>hun</a:t>
            </a:r>
          </a:p>
          <a:p>
            <a:pPr algn="ctr"/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shun</a:t>
            </a:r>
            <a:endParaRPr lang="en-US" sz="72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905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</a:t>
            </a:r>
            <a:r>
              <a:rPr lang="en-US" sz="3200" dirty="0" smtClean="0"/>
              <a:t>o stay away from, avoid</a:t>
            </a:r>
            <a:endParaRPr lang="en-US" sz="3200" dirty="0"/>
          </a:p>
        </p:txBody>
      </p:sp>
      <p:pic>
        <p:nvPicPr>
          <p:cNvPr id="48137" name="Picture 9" descr="http://images.sciencedaily.com/2013/03/130305080452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5029200" cy="3350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139" name="Picture 11" descr="http://www.slumpedover.com/images/2012/sfw/celebrity-sh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3848994" cy="256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</a:t>
            </a:r>
            <a:r>
              <a:rPr lang="en-US" sz="2800" b="1" dirty="0" smtClean="0"/>
              <a:t>words go with</a:t>
            </a:r>
            <a:r>
              <a:rPr lang="en-US" sz="2800" b="1" dirty="0" smtClean="0"/>
              <a:t> </a:t>
            </a:r>
            <a:r>
              <a:rPr lang="en-US" sz="5400" b="1" dirty="0" smtClean="0"/>
              <a:t>shun</a:t>
            </a:r>
            <a:r>
              <a:rPr lang="en-US" sz="5400" b="1" dirty="0" smtClean="0"/>
              <a:t>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AutoShape 2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47800" y="1676400"/>
            <a:ext cx="4495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dirty="0" smtClean="0"/>
              <a:t>s</a:t>
            </a:r>
            <a:r>
              <a:rPr lang="en-US" sz="5400" dirty="0" smtClean="0"/>
              <a:t>tay away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avoid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hug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k</a:t>
            </a:r>
            <a:r>
              <a:rPr lang="en-US" sz="5400" dirty="0" smtClean="0"/>
              <a:t>eep away</a:t>
            </a:r>
          </a:p>
          <a:p>
            <a:pPr>
              <a:buFont typeface="Arial" pitchFamily="34" charset="0"/>
              <a:buChar char="•"/>
            </a:pPr>
            <a:r>
              <a:rPr lang="en-US" sz="5400" dirty="0" smtClean="0"/>
              <a:t>join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313</Words>
  <Application>Microsoft Office PowerPoint</Application>
  <PresentationFormat>On-screen Show (4:3)</PresentationFormat>
  <Paragraphs>72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79</cp:revision>
  <dcterms:created xsi:type="dcterms:W3CDTF">2013-09-20T22:58:17Z</dcterms:created>
  <dcterms:modified xsi:type="dcterms:W3CDTF">2014-01-07T21:22:49Z</dcterms:modified>
</cp:coreProperties>
</file>