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5D60-DEDC-478C-AC47-96A6A1E52AE3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89FFB-F7EB-4A2A-BD44-F100EC5FF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en/e/ed/The-problem-we-all-live-with-norman-rockwell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 Unit 4 Art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The-problem-we-all-live-with-norman-rockwe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0"/>
            <a:ext cx="8077200" cy="49768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838200"/>
            <a:ext cx="6858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/>
              <a:t>The Problem We All Live With</a:t>
            </a:r>
            <a:r>
              <a:rPr lang="en-US" sz="2500" dirty="0" smtClean="0"/>
              <a:t> by Norman Rockwell</a:t>
            </a:r>
            <a:endParaRPr lang="en-US" sz="25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2nd Grade Unit 4 Art</vt:lpstr>
      <vt:lpstr>Slide 2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2</cp:revision>
  <dcterms:created xsi:type="dcterms:W3CDTF">2012-05-23T18:45:44Z</dcterms:created>
  <dcterms:modified xsi:type="dcterms:W3CDTF">2014-12-07T18:42:54Z</dcterms:modified>
</cp:coreProperties>
</file>