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75" r:id="rId2"/>
    <p:sldId id="256" r:id="rId3"/>
    <p:sldId id="273" r:id="rId4"/>
    <p:sldId id="270" r:id="rId5"/>
    <p:sldId id="261" r:id="rId6"/>
    <p:sldId id="257" r:id="rId7"/>
    <p:sldId id="264" r:id="rId8"/>
    <p:sldId id="263" r:id="rId9"/>
    <p:sldId id="259" r:id="rId10"/>
    <p:sldId id="266" r:id="rId11"/>
    <p:sldId id="262" r:id="rId12"/>
    <p:sldId id="258" r:id="rId13"/>
    <p:sldId id="265" r:id="rId14"/>
    <p:sldId id="267" r:id="rId15"/>
    <p:sldId id="271" r:id="rId16"/>
    <p:sldId id="272" r:id="rId17"/>
    <p:sldId id="276" r:id="rId18"/>
    <p:sldId id="277" r:id="rId19"/>
    <p:sldId id="278" r:id="rId20"/>
    <p:sldId id="274" r:id="rId21"/>
    <p:sldId id="279" r:id="rId22"/>
    <p:sldId id="280" r:id="rId23"/>
    <p:sldId id="281" r:id="rId24"/>
    <p:sldId id="283" r:id="rId25"/>
    <p:sldId id="282" r:id="rId26"/>
    <p:sldId id="284" r:id="rId27"/>
    <p:sldId id="285" r:id="rId28"/>
    <p:sldId id="290" r:id="rId29"/>
    <p:sldId id="289" r:id="rId30"/>
    <p:sldId id="292" r:id="rId31"/>
    <p:sldId id="293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5" autoAdjust="0"/>
    <p:restoredTop sz="84386" autoAdjust="0"/>
  </p:normalViewPr>
  <p:slideViewPr>
    <p:cSldViewPr>
      <p:cViewPr>
        <p:scale>
          <a:sx n="80" d="100"/>
          <a:sy n="80" d="100"/>
        </p:scale>
        <p:origin x="-26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</a:p>
          <a:p>
            <a:r>
              <a:rPr lang="en-US" baseline="0" dirty="0" smtClean="0"/>
              <a:t>Review 3 words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Word</a:t>
            </a:r>
            <a:r>
              <a:rPr lang="en-US" baseline="0" dirty="0" smtClean="0"/>
              <a:t> Association </a:t>
            </a:r>
          </a:p>
          <a:p>
            <a:r>
              <a:rPr lang="en-US" baseline="0" dirty="0" smtClean="0"/>
              <a:t>Have students explain their thinking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Prior Knowledge (APK)-</a:t>
            </a:r>
          </a:p>
          <a:p>
            <a:r>
              <a:rPr lang="en-US" dirty="0" smtClean="0"/>
              <a:t>Read the book again- provide a brief explanation of any words that may be new</a:t>
            </a:r>
            <a:r>
              <a:rPr lang="en-US" baseline="0" dirty="0" smtClean="0"/>
              <a:t> or unfamiliar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</a:p>
          <a:p>
            <a:r>
              <a:rPr lang="en-US" baseline="0" dirty="0" smtClean="0"/>
              <a:t>Review 3 words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</a:p>
          <a:p>
            <a:r>
              <a:rPr lang="en-US" baseline="0" dirty="0" smtClean="0"/>
              <a:t>Review 3 words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New Information-</a:t>
            </a:r>
          </a:p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“She took raisins, candies, and nuts and gave him two bright eyes, a laughing mouth, and a cowboy vest with </a:t>
            </a:r>
            <a:r>
              <a:rPr lang="en-US" u="sng" baseline="0" dirty="0" smtClean="0"/>
              <a:t>fringe</a:t>
            </a:r>
            <a:r>
              <a:rPr lang="en-US" baseline="0" dirty="0" smtClean="0"/>
              <a:t>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</a:p>
          <a:p>
            <a:r>
              <a:rPr lang="en-US" dirty="0" smtClean="0"/>
              <a:t>Thumbs</a:t>
            </a:r>
            <a:r>
              <a:rPr lang="en-US" baseline="0" dirty="0" smtClean="0"/>
              <a:t> up if this item might have fringe. Thumbs down if not likely.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… “until he met some hungry cowboys riding the range. The cowboys yelled, ‘</a:t>
            </a:r>
            <a:r>
              <a:rPr lang="en-US" u="sng" baseline="0" dirty="0" smtClean="0"/>
              <a:t>Stampede</a:t>
            </a:r>
            <a:r>
              <a:rPr lang="en-US" baseline="0" dirty="0" smtClean="0"/>
              <a:t>!’ They wanted gingerbread too. 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“He turned down a </a:t>
            </a:r>
            <a:r>
              <a:rPr lang="en-US" u="sng" baseline="0" dirty="0" smtClean="0"/>
              <a:t>canyon</a:t>
            </a:r>
            <a:r>
              <a:rPr lang="en-US" baseline="0" dirty="0" smtClean="0"/>
              <a:t> and raced away as fast as his boots could carry him.”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7526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0" b="1" dirty="0" smtClean="0"/>
              <a:t>Day 1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Which pictures show  </a:t>
            </a:r>
            <a:r>
              <a:rPr lang="en-US" sz="5400" b="1" dirty="0" smtClean="0"/>
              <a:t>remorse?</a:t>
            </a:r>
            <a:endParaRPr lang="en-US" sz="28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:\My Pictures\Lesson Pix\remor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8" y="1049338"/>
            <a:ext cx="1743075" cy="2628900"/>
          </a:xfrm>
          <a:prstGeom prst="rect">
            <a:avLst/>
          </a:prstGeom>
          <a:noFill/>
        </p:spPr>
      </p:pic>
      <p:pic>
        <p:nvPicPr>
          <p:cNvPr id="2051" name="Picture 3" descr="H:\My Pictures\Lesson Pix\remors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0775" y="1368425"/>
            <a:ext cx="2609850" cy="1752600"/>
          </a:xfrm>
          <a:prstGeom prst="rect">
            <a:avLst/>
          </a:prstGeom>
          <a:noFill/>
        </p:spPr>
      </p:pic>
      <p:pic>
        <p:nvPicPr>
          <p:cNvPr id="2052" name="Picture 4" descr="H:\My Pictures\excit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1219200"/>
            <a:ext cx="2390775" cy="1914525"/>
          </a:xfrm>
          <a:prstGeom prst="rect">
            <a:avLst/>
          </a:prstGeom>
          <a:noFill/>
        </p:spPr>
      </p:pic>
      <p:pic>
        <p:nvPicPr>
          <p:cNvPr id="2053" name="Picture 5" descr="H:\My Pictures\happy-ma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3581400"/>
            <a:ext cx="4498716" cy="2978150"/>
          </a:xfrm>
          <a:prstGeom prst="rect">
            <a:avLst/>
          </a:prstGeom>
          <a:noFill/>
        </p:spPr>
      </p:pic>
      <p:pic>
        <p:nvPicPr>
          <p:cNvPr id="2054" name="Picture 6" descr="H:\My Pictures\mad pers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38862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aimlessly</a:t>
            </a:r>
            <a:endParaRPr lang="en-US" sz="115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4495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“The mustangs milled aimlessly.”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aimlessly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54864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 having a goal or a purpose</a:t>
            </a:r>
            <a:endParaRPr lang="en-US" sz="3200" dirty="0"/>
          </a:p>
        </p:txBody>
      </p:sp>
      <p:pic>
        <p:nvPicPr>
          <p:cNvPr id="3074" name="Picture 2" descr="H:\My Pictures\Lesson Pix\aimlessl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133600"/>
            <a:ext cx="4201965" cy="3135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574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Turn and tell your shoulder partner what you could do aimlessly.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intently</a:t>
            </a:r>
          </a:p>
          <a:p>
            <a:pPr algn="ctr"/>
            <a:r>
              <a:rPr lang="en-US" sz="9600" b="1" dirty="0" smtClean="0"/>
              <a:t>remorse</a:t>
            </a:r>
          </a:p>
          <a:p>
            <a:pPr algn="ctr"/>
            <a:r>
              <a:rPr lang="en-US" sz="9600" b="1" dirty="0" smtClean="0"/>
              <a:t>aimlessly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114800"/>
            <a:ext cx="996914" cy="1447800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or write a sentence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1828800"/>
            <a:ext cx="1581531" cy="1989347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1600200"/>
            <a:ext cx="6934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/>
              <a:t>intently</a:t>
            </a:r>
          </a:p>
          <a:p>
            <a:pPr algn="ctr"/>
            <a:r>
              <a:rPr lang="en-US" sz="8800" b="1" dirty="0" smtClean="0"/>
              <a:t>remorse</a:t>
            </a:r>
          </a:p>
          <a:p>
            <a:pPr algn="ctr"/>
            <a:r>
              <a:rPr lang="en-US" sz="8800" b="1" dirty="0" smtClean="0"/>
              <a:t>aimlessly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981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Day 2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yesterday.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1676400"/>
            <a:ext cx="5181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/>
              <a:t>Black Cowboy Wild Horses</a:t>
            </a:r>
            <a:endParaRPr lang="en-US" sz="3600" b="1" u="sng" dirty="0" smtClean="0"/>
          </a:p>
        </p:txBody>
      </p:sp>
      <p:pic>
        <p:nvPicPr>
          <p:cNvPr id="1026" name="Picture 2" descr="H:\My Pictures\Lesson Pix\Black-Cowboy-Wild-Horses-97808037178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3505200" cy="4303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Association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Which word goes with </a:t>
            </a:r>
            <a:r>
              <a:rPr lang="en-US" u="sng" dirty="0" smtClean="0"/>
              <a:t>feeling sorry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Which word goes with </a:t>
            </a:r>
            <a:r>
              <a:rPr lang="en-US" u="sng" dirty="0" smtClean="0"/>
              <a:t>not having a goal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Which word goes with </a:t>
            </a:r>
            <a:r>
              <a:rPr lang="en-US" u="sng" dirty="0" smtClean="0"/>
              <a:t>having your mind set on something</a:t>
            </a:r>
            <a:r>
              <a:rPr lang="en-US" dirty="0" smtClean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09800"/>
            <a:ext cx="2362200" cy="259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 aimlessly</a:t>
            </a:r>
          </a:p>
          <a:p>
            <a:pPr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remorse </a:t>
            </a:r>
          </a:p>
          <a:p>
            <a:pPr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intently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676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Day 3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what remorse feels like.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Describe a time when…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you did something aimlessly</a:t>
            </a:r>
          </a:p>
          <a:p>
            <a:pPr>
              <a:buFont typeface="Courier New" pitchFamily="49" charset="0"/>
              <a:buChar char="o"/>
            </a:pPr>
            <a:endParaRPr lang="en-US" sz="2800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 you did something intently</a:t>
            </a:r>
          </a:p>
          <a:p>
            <a:pPr>
              <a:buFont typeface="Courier New" pitchFamily="49" charset="0"/>
              <a:buChar char="o"/>
            </a:pPr>
            <a:endParaRPr lang="en-US" sz="2800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 you felt remorse</a:t>
            </a:r>
          </a:p>
          <a:p>
            <a:pPr algn="ctr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676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Day 4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what all of these pictures have in common.</a:t>
            </a:r>
            <a:endParaRPr lang="en-US" sz="4400" b="1" dirty="0"/>
          </a:p>
        </p:txBody>
      </p:sp>
      <p:pic>
        <p:nvPicPr>
          <p:cNvPr id="4098" name="Picture 2" descr="H:\My Pictures\Lesson Pix\intent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57400"/>
            <a:ext cx="2746735" cy="2057400"/>
          </a:xfrm>
          <a:prstGeom prst="rect">
            <a:avLst/>
          </a:prstGeom>
          <a:noFill/>
        </p:spPr>
      </p:pic>
      <p:pic>
        <p:nvPicPr>
          <p:cNvPr id="4099" name="Picture 3" descr="H:\My Pictures\Lesson Pix\intently work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8013" y="3886200"/>
            <a:ext cx="2848466" cy="2133600"/>
          </a:xfrm>
          <a:prstGeom prst="rect">
            <a:avLst/>
          </a:prstGeom>
          <a:noFill/>
        </p:spPr>
      </p:pic>
      <p:pic>
        <p:nvPicPr>
          <p:cNvPr id="4100" name="Picture 4" descr="H:\My Pictures\Lesson Pix\inten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752600"/>
            <a:ext cx="1743075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81000"/>
            <a:ext cx="647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Tell your partner what all of these pictures have in common</a:t>
            </a:r>
            <a:endParaRPr lang="en-US" sz="2800" dirty="0"/>
          </a:p>
        </p:txBody>
      </p:sp>
      <p:pic>
        <p:nvPicPr>
          <p:cNvPr id="5122" name="Picture 2" descr="H:\My Pictures\Lesson Pix\remor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1901825"/>
            <a:ext cx="2609850" cy="1752600"/>
          </a:xfrm>
          <a:prstGeom prst="rect">
            <a:avLst/>
          </a:prstGeom>
          <a:noFill/>
        </p:spPr>
      </p:pic>
      <p:pic>
        <p:nvPicPr>
          <p:cNvPr id="5123" name="Picture 3" descr="H:\My Pictures\Lesson Pix\remor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0963" y="1855788"/>
            <a:ext cx="1743075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Tell your partner what all of these pictures have in common</a:t>
            </a:r>
            <a:endParaRPr lang="en-US" sz="3600" dirty="0"/>
          </a:p>
        </p:txBody>
      </p:sp>
      <p:pic>
        <p:nvPicPr>
          <p:cNvPr id="6146" name="Picture 2" descr="H:\My Pictures\Lesson Pix\aimless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3362325" cy="2508812"/>
          </a:xfrm>
          <a:prstGeom prst="rect">
            <a:avLst/>
          </a:prstGeom>
          <a:noFill/>
        </p:spPr>
      </p:pic>
      <p:pic>
        <p:nvPicPr>
          <p:cNvPr id="6147" name="Picture 3" descr="H:\My Pictures\Lesson Pix\aiml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1" y="1878013"/>
            <a:ext cx="3429000" cy="2568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My Pictures\Lesson Pix\Black-Cowboy-Wild-Horses-97808037178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8600"/>
            <a:ext cx="4572000" cy="5613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1336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intently</a:t>
            </a:r>
            <a:endParaRPr lang="en-US" sz="115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4419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“he let the horse trot for a while, then slowed him and began peering </a:t>
            </a:r>
            <a:r>
              <a:rPr lang="en-US" u="sng" dirty="0" smtClean="0"/>
              <a:t>intently</a:t>
            </a:r>
            <a:r>
              <a:rPr lang="en-US" dirty="0" smtClean="0"/>
              <a:t> at the ground...”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8288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Having  the mind fixed on something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5638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intently</a:t>
            </a:r>
            <a:endParaRPr lang="en-US" sz="11500" b="1" dirty="0"/>
          </a:p>
        </p:txBody>
      </p:sp>
      <p:pic>
        <p:nvPicPr>
          <p:cNvPr id="55297" name="Picture 1" descr="H:\My Pictures\Lesson Pix\intent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38" y="2365374"/>
            <a:ext cx="2945958" cy="2206625"/>
          </a:xfrm>
          <a:prstGeom prst="rect">
            <a:avLst/>
          </a:prstGeom>
          <a:noFill/>
        </p:spPr>
      </p:pic>
      <p:pic>
        <p:nvPicPr>
          <p:cNvPr id="55298" name="Picture 2" descr="H:\My Pictures\Lesson Pix\intently work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609599"/>
            <a:ext cx="3276600" cy="2454287"/>
          </a:xfrm>
          <a:prstGeom prst="rect">
            <a:avLst/>
          </a:prstGeom>
          <a:noFill/>
        </p:spPr>
      </p:pic>
      <p:pic>
        <p:nvPicPr>
          <p:cNvPr id="55299" name="Picture 3" descr="H:\My Pictures\Lesson Pix\inten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200400"/>
            <a:ext cx="1743075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219200"/>
            <a:ext cx="2857501" cy="2286001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715000" y="3810000"/>
            <a:ext cx="2857501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Thumbs up, Thumbs down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411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Concentrating for a test</a:t>
            </a:r>
          </a:p>
          <a:p>
            <a:endParaRPr lang="en-US" sz="2400" dirty="0" smtClean="0"/>
          </a:p>
          <a:p>
            <a:r>
              <a:rPr lang="en-US" sz="2400" dirty="0" smtClean="0"/>
              <a:t>Fancy curtains</a:t>
            </a:r>
          </a:p>
          <a:p>
            <a:endParaRPr lang="en-US" sz="2400" dirty="0" smtClean="0"/>
          </a:p>
          <a:p>
            <a:r>
              <a:rPr lang="en-US" sz="2400" dirty="0" smtClean="0"/>
              <a:t>Playing a video game</a:t>
            </a:r>
          </a:p>
          <a:p>
            <a:endParaRPr lang="en-US" sz="2400" dirty="0" smtClean="0"/>
          </a:p>
          <a:p>
            <a:r>
              <a:rPr lang="en-US" sz="2400" dirty="0" smtClean="0"/>
              <a:t>Reading a  book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remorse</a:t>
            </a:r>
            <a:endParaRPr lang="en-US" sz="96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426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“Then the rain came as hard and stinging as remorse. 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2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remorse</a:t>
            </a:r>
            <a:endParaRPr lang="en-US" sz="96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15240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Being very sorry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60198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(Click on the picture to see a stampede)</a:t>
            </a:r>
            <a:endParaRPr lang="en-US" dirty="0"/>
          </a:p>
        </p:txBody>
      </p:sp>
      <p:pic>
        <p:nvPicPr>
          <p:cNvPr id="1026" name="Picture 2" descr="H:\My Pictures\Lesson Pix\remor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7750" y="2401888"/>
            <a:ext cx="4845050" cy="3253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768</Words>
  <Application>Microsoft Office PowerPoint</Application>
  <PresentationFormat>On-screen Show (4:3)</PresentationFormat>
  <Paragraphs>137</Paragraphs>
  <Slides>32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Day 2</vt:lpstr>
      <vt:lpstr>Slide 18</vt:lpstr>
      <vt:lpstr>Slide 19</vt:lpstr>
      <vt:lpstr>Word Association</vt:lpstr>
      <vt:lpstr>Slide 21</vt:lpstr>
      <vt:lpstr>Slide 22</vt:lpstr>
      <vt:lpstr>Slide 23</vt:lpstr>
      <vt:lpstr>Slide 24</vt:lpstr>
      <vt:lpstr>Describe a time when…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47</cp:revision>
  <dcterms:created xsi:type="dcterms:W3CDTF">2013-09-20T22:58:17Z</dcterms:created>
  <dcterms:modified xsi:type="dcterms:W3CDTF">2014-04-15T19:18:52Z</dcterms:modified>
</cp:coreProperties>
</file>