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2" r:id="rId2"/>
    <p:sldId id="275" r:id="rId3"/>
    <p:sldId id="256" r:id="rId4"/>
    <p:sldId id="293" r:id="rId5"/>
    <p:sldId id="273" r:id="rId6"/>
    <p:sldId id="270" r:id="rId7"/>
    <p:sldId id="261" r:id="rId8"/>
    <p:sldId id="257" r:id="rId9"/>
    <p:sldId id="264" r:id="rId10"/>
    <p:sldId id="263" r:id="rId11"/>
    <p:sldId id="259" r:id="rId12"/>
    <p:sldId id="266" r:id="rId13"/>
    <p:sldId id="262" r:id="rId14"/>
    <p:sldId id="258" r:id="rId15"/>
    <p:sldId id="265" r:id="rId16"/>
    <p:sldId id="267" r:id="rId17"/>
    <p:sldId id="271" r:id="rId18"/>
    <p:sldId id="272" r:id="rId19"/>
    <p:sldId id="276" r:id="rId20"/>
    <p:sldId id="277" r:id="rId21"/>
    <p:sldId id="278" r:id="rId22"/>
    <p:sldId id="274" r:id="rId23"/>
    <p:sldId id="279" r:id="rId24"/>
    <p:sldId id="280" r:id="rId25"/>
    <p:sldId id="281" r:id="rId26"/>
    <p:sldId id="283" r:id="rId27"/>
    <p:sldId id="282" r:id="rId28"/>
    <p:sldId id="284" r:id="rId29"/>
    <p:sldId id="285" r:id="rId30"/>
    <p:sldId id="290" r:id="rId31"/>
    <p:sldId id="289" r:id="rId32"/>
    <p:sldId id="286" r:id="rId33"/>
    <p:sldId id="287" r:id="rId34"/>
    <p:sldId id="288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2105" autoAdjust="0"/>
  </p:normalViewPr>
  <p:slideViewPr>
    <p:cSldViewPr>
      <p:cViewPr>
        <p:scale>
          <a:sx n="80" d="100"/>
          <a:sy n="80" d="100"/>
        </p:scale>
        <p:origin x="-2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</a:t>
            </a:r>
            <a:r>
              <a:rPr lang="en-US" dirty="0" smtClean="0"/>
              <a:t>word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Turn and tell shoulder partner</a:t>
            </a:r>
            <a:r>
              <a:rPr lang="en-US" baseline="0" dirty="0" smtClean="0"/>
              <a:t> which animals are stampeding.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</a:t>
            </a:r>
            <a:r>
              <a:rPr lang="en-US" dirty="0" smtClean="0"/>
              <a:t>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Monday-Read book aloud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a brief explanation of any of the words that may be new or unfamiliar to the students. 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</a:p>
          <a:p>
            <a:r>
              <a:rPr lang="en-US" baseline="0" dirty="0" smtClean="0"/>
              <a:t>Review 3 words and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</a:t>
            </a:r>
          </a:p>
          <a:p>
            <a:r>
              <a:rPr lang="en-US" dirty="0" smtClean="0"/>
              <a:t>Word</a:t>
            </a:r>
            <a:r>
              <a:rPr lang="en-US" baseline="0" dirty="0" smtClean="0"/>
              <a:t> Association </a:t>
            </a:r>
          </a:p>
          <a:p>
            <a:r>
              <a:rPr lang="en-US" baseline="0" dirty="0" smtClean="0"/>
              <a:t>Have students explain their thinking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</a:p>
          <a:p>
            <a:r>
              <a:rPr lang="en-US" baseline="0" dirty="0" smtClean="0"/>
              <a:t>Review 3 words and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</a:p>
          <a:p>
            <a:r>
              <a:rPr lang="en-US" baseline="0" dirty="0" smtClean="0"/>
              <a:t>Review 3 words and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Prior Knowledge (APK</a:t>
            </a:r>
            <a:r>
              <a:rPr lang="en-US" dirty="0" smtClean="0"/>
              <a:t>)-</a:t>
            </a:r>
          </a:p>
          <a:p>
            <a:r>
              <a:rPr lang="en-US" dirty="0" smtClean="0"/>
              <a:t>Turn</a:t>
            </a:r>
            <a:r>
              <a:rPr lang="en-US" baseline="0" dirty="0" smtClean="0"/>
              <a:t> and talk to your shoulder partner about the book you read yesterday. Tell your partner 2 things you remember about </a:t>
            </a:r>
            <a:r>
              <a:rPr lang="en-US" u="sng" baseline="0" dirty="0" smtClean="0"/>
              <a:t>The Gingerbread Cowboy.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New Information-</a:t>
            </a:r>
          </a:p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</a:t>
            </a:r>
            <a:r>
              <a:rPr lang="en-US" dirty="0" smtClean="0"/>
              <a:t>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</a:p>
          <a:p>
            <a:r>
              <a:rPr lang="en-US" dirty="0" smtClean="0"/>
              <a:t>Thumbs</a:t>
            </a:r>
            <a:r>
              <a:rPr lang="en-US" baseline="0" dirty="0" smtClean="0"/>
              <a:t> up if this item might have fringe. Thumbs down if not likely.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</a:t>
            </a:r>
            <a:r>
              <a:rPr lang="en-US" dirty="0" smtClean="0"/>
              <a:t>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lD-Fns3lS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dwallpapersart.com/wp-content/uploads/2013/04/sumatran_dangerous_tiger-wide.jpg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Day 1-Monday, read the book aloud</a:t>
            </a:r>
          </a:p>
          <a:p>
            <a:r>
              <a:rPr lang="en-US" sz="2800" dirty="0" smtClean="0"/>
              <a:t>Day 2-Tuesday, introduce all 3 words</a:t>
            </a:r>
          </a:p>
          <a:p>
            <a:pPr lvl="1"/>
            <a:r>
              <a:rPr lang="en-US" sz="2400" dirty="0" smtClean="0"/>
              <a:t>review all 3 words each day before going through the new activities on PowerPoint</a:t>
            </a:r>
          </a:p>
          <a:p>
            <a:r>
              <a:rPr lang="en-US" sz="2800" dirty="0" smtClean="0"/>
              <a:t>Day 3-Wednesday</a:t>
            </a:r>
          </a:p>
          <a:p>
            <a:r>
              <a:rPr lang="en-US" sz="2800" dirty="0" smtClean="0"/>
              <a:t>Day 4-Thursday</a:t>
            </a:r>
          </a:p>
          <a:p>
            <a:r>
              <a:rPr lang="en-US" sz="2800" dirty="0" smtClean="0"/>
              <a:t>Day 5-Friday, assess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stampede</a:t>
            </a:r>
            <a:endParaRPr lang="en-US" sz="9600" b="1" dirty="0"/>
          </a:p>
        </p:txBody>
      </p:sp>
      <p:sp>
        <p:nvSpPr>
          <p:cNvPr id="3" name="Rectangle 2"/>
          <p:cNvSpPr/>
          <p:nvPr/>
        </p:nvSpPr>
        <p:spPr>
          <a:xfrm>
            <a:off x="304800" y="4267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… “until he met some hungry cowboys riding the range. The cowboys yelled, ‘</a:t>
            </a:r>
            <a:r>
              <a:rPr lang="en-US" u="sng" dirty="0" smtClean="0"/>
              <a:t>Stampede</a:t>
            </a:r>
            <a:r>
              <a:rPr lang="en-US" dirty="0" smtClean="0"/>
              <a:t>!’ They wanted gingerbread too. 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stampede</a:t>
            </a:r>
            <a:endParaRPr lang="en-US" sz="96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15240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sudden rush of frightened animals</a:t>
            </a:r>
            <a:endParaRPr lang="en-US" sz="3200" dirty="0"/>
          </a:p>
        </p:txBody>
      </p:sp>
      <p:pic>
        <p:nvPicPr>
          <p:cNvPr id="7175" name="Picture 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90399" y="2286000"/>
            <a:ext cx="5467927" cy="362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47800" y="6019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(Click on the picture to see a stampede)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animals are </a:t>
            </a:r>
            <a:r>
              <a:rPr lang="en-US" sz="5400" b="1" dirty="0" smtClean="0"/>
              <a:t>stampeding?</a:t>
            </a:r>
            <a:endParaRPr lang="en-US" sz="28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64" name="Picture 20" descr="http://www.goodriddancepestservices.co.uk/wp-content/uploads/2010/07/mouse.jpg"/>
          <p:cNvPicPr>
            <a:picLocks noChangeAspect="1" noChangeArrowheads="1"/>
          </p:cNvPicPr>
          <p:nvPr/>
        </p:nvPicPr>
        <p:blipFill>
          <a:blip r:embed="rId3" cstate="print"/>
          <a:srcRect l="15426" t="13513" r="19783" b="10811"/>
          <a:stretch>
            <a:fillRect/>
          </a:stretch>
        </p:blipFill>
        <p:spPr bwMode="auto">
          <a:xfrm>
            <a:off x="7010400" y="1371600"/>
            <a:ext cx="16002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http://t2.gstatic.com/images?q=tbn:ANd9GcRPR2QME8xSeur0_a6jf7LTtCR08xwVS1QY03bynnilej-vSTXT4s50d4837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752600"/>
            <a:ext cx="2762250" cy="1657351"/>
          </a:xfrm>
          <a:prstGeom prst="rect">
            <a:avLst/>
          </a:prstGeom>
          <a:noFill/>
        </p:spPr>
      </p:pic>
      <p:pic>
        <p:nvPicPr>
          <p:cNvPr id="14340" name="Picture 4" descr="http://www.ragingelephants.org/wp-content/uploads/2009/10/3stampe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86200"/>
            <a:ext cx="3400425" cy="2305050"/>
          </a:xfrm>
          <a:prstGeom prst="rect">
            <a:avLst/>
          </a:prstGeom>
          <a:noFill/>
        </p:spPr>
      </p:pic>
      <p:pic>
        <p:nvPicPr>
          <p:cNvPr id="14342" name="Picture 6" descr="dangerous tiger picture hd image">
            <a:hlinkClick r:id="rId6" tooltip="nice tiger picture hd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371600"/>
            <a:ext cx="3200400" cy="2000250"/>
          </a:xfrm>
          <a:prstGeom prst="rect">
            <a:avLst/>
          </a:prstGeom>
          <a:noFill/>
        </p:spPr>
      </p:pic>
      <p:pic>
        <p:nvPicPr>
          <p:cNvPr id="14344" name="Picture 8" descr="http://2.bp.blogspot.com/-pHneOZTuq9Y/Ti9ySgiKtBI/AAAAAAAAI8o/LgNkY7ZD6dE/s400/StampedeMentalit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3657600"/>
            <a:ext cx="3419475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canyon</a:t>
            </a:r>
            <a:endParaRPr lang="en-US" sz="11500" b="1" dirty="0"/>
          </a:p>
        </p:txBody>
      </p:sp>
      <p:sp>
        <p:nvSpPr>
          <p:cNvPr id="3" name="Rectangle 2"/>
          <p:cNvSpPr/>
          <p:nvPr/>
        </p:nvSpPr>
        <p:spPr>
          <a:xfrm>
            <a:off x="304800" y="4495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“He turned down a </a:t>
            </a:r>
            <a:r>
              <a:rPr lang="en-US" u="sng" dirty="0" smtClean="0"/>
              <a:t>canyon</a:t>
            </a:r>
            <a:r>
              <a:rPr lang="en-US" dirty="0" smtClean="0"/>
              <a:t> and raced away as fast as his boots could carry him.”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canyon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54864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deep valley with steep sides; usually with water at the bottom</a:t>
            </a:r>
            <a:endParaRPr lang="en-US" sz="3200" dirty="0"/>
          </a:p>
        </p:txBody>
      </p:sp>
      <p:pic>
        <p:nvPicPr>
          <p:cNvPr id="10242" name="Picture 2" descr="http://upload.wikimedia.org/wikipedia/commons/4/4d/USA_10654_Bryce_Canyon_Luca_Galuzzi_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4120896" cy="2743200"/>
          </a:xfrm>
          <a:prstGeom prst="rect">
            <a:avLst/>
          </a:prstGeom>
          <a:noFill/>
        </p:spPr>
      </p:pic>
      <p:pic>
        <p:nvPicPr>
          <p:cNvPr id="3" name="Picture 4" descr="http://www.bugamerica.com/images/grand-canyon-Fotolia_7769191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14600"/>
            <a:ext cx="3918857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057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Turn and tell your shoulder partner what a </a:t>
            </a:r>
            <a:r>
              <a:rPr lang="en-US" sz="3600" b="1" dirty="0" smtClean="0"/>
              <a:t>canyon </a:t>
            </a:r>
            <a:r>
              <a:rPr lang="en-US" sz="2800" b="1" dirty="0" smtClean="0"/>
              <a:t>is.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fringe</a:t>
            </a:r>
          </a:p>
          <a:p>
            <a:pPr algn="ctr"/>
            <a:r>
              <a:rPr lang="en-US" sz="9600" b="1" dirty="0" smtClean="0"/>
              <a:t>stampede</a:t>
            </a:r>
          </a:p>
          <a:p>
            <a:pPr algn="ctr"/>
            <a:r>
              <a:rPr lang="en-US" sz="9600" b="1" dirty="0" smtClean="0"/>
              <a:t>canyon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114800"/>
            <a:ext cx="996914" cy="144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5800" y="15240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fringe</a:t>
            </a:r>
          </a:p>
          <a:p>
            <a:r>
              <a:rPr lang="en-US" sz="9600" b="1" dirty="0" smtClean="0"/>
              <a:t>stampede</a:t>
            </a:r>
          </a:p>
          <a:p>
            <a:r>
              <a:rPr lang="en-US" sz="9600" b="1" dirty="0" smtClean="0"/>
              <a:t>canyon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Draw a picture or write a sentence to show you know what these words mean.</a:t>
            </a:r>
            <a:endParaRPr lang="en-US" sz="3200" dirty="0"/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828800"/>
            <a:ext cx="1581531" cy="1989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determine the meaning of unknown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19812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Day </a:t>
            </a:r>
            <a:r>
              <a:rPr lang="en-US" sz="8000" b="1" dirty="0" smtClean="0"/>
              <a:t>3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7526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0" b="1" dirty="0" smtClean="0"/>
              <a:t>Day 1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determine the meaning of unknown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yesterday.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Word Association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Which word goes with </a:t>
            </a:r>
            <a:r>
              <a:rPr lang="en-US" u="sng" dirty="0" smtClean="0"/>
              <a:t>running animals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Which word goes with </a:t>
            </a:r>
            <a:r>
              <a:rPr lang="en-US" u="sng" dirty="0" smtClean="0"/>
              <a:t>clothes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Which word goes with </a:t>
            </a:r>
            <a:r>
              <a:rPr lang="en-US" u="sng" dirty="0" smtClean="0"/>
              <a:t>steep sides</a:t>
            </a:r>
            <a:r>
              <a:rPr lang="en-US" dirty="0" smtClean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09800"/>
            <a:ext cx="2362200" cy="2590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 Fringe </a:t>
            </a:r>
          </a:p>
          <a:p>
            <a:pPr>
              <a:buNone/>
            </a:pPr>
            <a:endParaRPr lang="en-US" sz="32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Stampede </a:t>
            </a:r>
          </a:p>
          <a:p>
            <a:pPr>
              <a:buNone/>
            </a:pPr>
            <a:endParaRPr lang="en-US" sz="32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Canyon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determine the meaning of unknown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1676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Day 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determine the meaning of unknown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what animals do when they stampede.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Describe a time when…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b="1" dirty="0" smtClean="0"/>
              <a:t>you saw </a:t>
            </a:r>
            <a:r>
              <a:rPr lang="en-US" b="1" u="sng" dirty="0" smtClean="0"/>
              <a:t>fringe</a:t>
            </a:r>
            <a:r>
              <a:rPr lang="en-US" b="1" dirty="0" smtClean="0"/>
              <a:t> on something</a:t>
            </a:r>
          </a:p>
          <a:p>
            <a:pPr>
              <a:buFont typeface="Courier New" pitchFamily="49" charset="0"/>
              <a:buChar char="o"/>
            </a:pPr>
            <a:endParaRPr lang="en-US" sz="2800" b="1" dirty="0" smtClean="0"/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 you saw a </a:t>
            </a:r>
            <a:r>
              <a:rPr lang="en-US" b="1" u="sng" dirty="0" smtClean="0"/>
              <a:t>canyon</a:t>
            </a:r>
            <a:r>
              <a:rPr lang="en-US" b="1" dirty="0" smtClean="0"/>
              <a:t> (in real life, a book, or a picture)</a:t>
            </a:r>
          </a:p>
          <a:p>
            <a:pPr>
              <a:buFont typeface="Courier New" pitchFamily="49" charset="0"/>
              <a:buChar char="o"/>
            </a:pPr>
            <a:endParaRPr lang="en-US" sz="2800" b="1" dirty="0" smtClean="0"/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 you might see a </a:t>
            </a:r>
            <a:r>
              <a:rPr lang="en-US" b="1" u="sng" dirty="0" smtClean="0"/>
              <a:t>stampede</a:t>
            </a:r>
            <a:r>
              <a:rPr lang="en-US" b="1" dirty="0" smtClean="0"/>
              <a:t> (where would you be? What would you do?)</a:t>
            </a:r>
          </a:p>
          <a:p>
            <a:pPr algn="ctr"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determine the meaning of unknown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1676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Day 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0" y="1676400"/>
            <a:ext cx="4876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 smtClean="0"/>
              <a:t>The Gingerbread Cowboy</a:t>
            </a:r>
            <a:endParaRPr lang="en-US" sz="3600" b="1" u="sng" dirty="0" smtClean="0"/>
          </a:p>
        </p:txBody>
      </p:sp>
      <p:pic>
        <p:nvPicPr>
          <p:cNvPr id="31746" name="Picture 2" descr="http://www.harpercollinschildrens.com/harperchildrensImages/isbn/large/7/9780060778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3896262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determine the meaning of unknown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what all of these pictures have in common.</a:t>
            </a:r>
            <a:endParaRPr lang="en-US" sz="4400" b="1" dirty="0"/>
          </a:p>
        </p:txBody>
      </p:sp>
      <p:pic>
        <p:nvPicPr>
          <p:cNvPr id="45058" name="Picture 2" descr="http://4.bp.blogspot.com/-28IBuwxz6rc/TVvpRuN8TPI/AAAAAAAAAok/MXzQO_2tEdM/s400/shoes_iaec1108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2667000" cy="2667000"/>
          </a:xfrm>
          <a:prstGeom prst="rect">
            <a:avLst/>
          </a:prstGeom>
          <a:noFill/>
        </p:spPr>
      </p:pic>
      <p:pic>
        <p:nvPicPr>
          <p:cNvPr id="45060" name="Picture 4" descr="http://www.alloilpaint.com/curtain/huabi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733800"/>
            <a:ext cx="3048000" cy="2286000"/>
          </a:xfrm>
          <a:prstGeom prst="rect">
            <a:avLst/>
          </a:prstGeom>
          <a:noFill/>
        </p:spPr>
      </p:pic>
      <p:pic>
        <p:nvPicPr>
          <p:cNvPr id="45062" name="Picture 6" descr="http://www.favecrafts.com/master_images/Knitting/Bold%20Strip%20Rug%20with%20Frin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600200"/>
            <a:ext cx="3124200" cy="2042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Making Choices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indent="0">
              <a:buNone/>
            </a:pPr>
            <a:r>
              <a:rPr lang="en-US" i="1" dirty="0" smtClean="0"/>
              <a:t>If I say something that might have fringe, say </a:t>
            </a:r>
            <a:r>
              <a:rPr lang="en-US" i="1" u="sng" dirty="0" smtClean="0"/>
              <a:t>fringe</a:t>
            </a:r>
            <a:r>
              <a:rPr lang="en-US" i="1" dirty="0" smtClean="0"/>
              <a:t>. If I say something that would not have fringe, don’t say anything.</a:t>
            </a:r>
          </a:p>
          <a:p>
            <a:r>
              <a:rPr lang="en-US" dirty="0" smtClean="0"/>
              <a:t>Crayons</a:t>
            </a:r>
          </a:p>
          <a:p>
            <a:r>
              <a:rPr lang="en-US" dirty="0" smtClean="0"/>
              <a:t>Curtains</a:t>
            </a:r>
          </a:p>
          <a:p>
            <a:r>
              <a:rPr lang="en-US" dirty="0" smtClean="0"/>
              <a:t>Vest</a:t>
            </a:r>
          </a:p>
          <a:p>
            <a:r>
              <a:rPr lang="en-US" dirty="0" smtClean="0"/>
              <a:t>Shoes</a:t>
            </a:r>
          </a:p>
          <a:p>
            <a:r>
              <a:rPr lang="en-US" dirty="0" smtClean="0"/>
              <a:t>Rug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Making Choices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i="1" dirty="0" smtClean="0"/>
              <a:t>If I say an animal that might </a:t>
            </a:r>
            <a:r>
              <a:rPr lang="en-US" i="1" u="sng" dirty="0" smtClean="0"/>
              <a:t>stampede</a:t>
            </a:r>
            <a:r>
              <a:rPr lang="en-US" i="1" dirty="0" smtClean="0"/>
              <a:t>, pat your legs to make a stampede sound. If I say an animal that would not stampede, don’t do anything.</a:t>
            </a:r>
          </a:p>
          <a:p>
            <a:r>
              <a:rPr lang="en-US" dirty="0" smtClean="0"/>
              <a:t>Horses </a:t>
            </a:r>
          </a:p>
          <a:p>
            <a:r>
              <a:rPr lang="en-US" dirty="0" smtClean="0"/>
              <a:t>Fish</a:t>
            </a:r>
          </a:p>
          <a:p>
            <a:r>
              <a:rPr lang="en-US" dirty="0" smtClean="0"/>
              <a:t>Ants </a:t>
            </a:r>
          </a:p>
          <a:p>
            <a:r>
              <a:rPr lang="en-US" dirty="0" smtClean="0"/>
              <a:t>Cows</a:t>
            </a:r>
          </a:p>
          <a:p>
            <a:r>
              <a:rPr lang="en-US" dirty="0" smtClean="0"/>
              <a:t>Elephants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Making Choices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i="1" dirty="0" smtClean="0"/>
              <a:t>If I say something that you might see at a </a:t>
            </a:r>
            <a:r>
              <a:rPr lang="en-US" i="1" u="sng" dirty="0" smtClean="0"/>
              <a:t>canyon</a:t>
            </a:r>
            <a:r>
              <a:rPr lang="en-US" i="1" dirty="0" smtClean="0"/>
              <a:t>, touch your nose. If I say something that would not be at a canyon, don’t do anything.</a:t>
            </a:r>
          </a:p>
          <a:p>
            <a:r>
              <a:rPr lang="en-US" dirty="0" smtClean="0"/>
              <a:t>Water </a:t>
            </a:r>
          </a:p>
          <a:p>
            <a:r>
              <a:rPr lang="en-US" dirty="0" smtClean="0"/>
              <a:t>Hotel</a:t>
            </a:r>
          </a:p>
          <a:p>
            <a:r>
              <a:rPr lang="en-US" dirty="0" smtClean="0"/>
              <a:t>Dirt</a:t>
            </a:r>
          </a:p>
          <a:p>
            <a:r>
              <a:rPr lang="en-US" dirty="0" smtClean="0"/>
              <a:t>Steep Walls</a:t>
            </a:r>
          </a:p>
          <a:p>
            <a:r>
              <a:rPr lang="en-US" dirty="0" smtClean="0"/>
              <a:t>Mall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determine the meaning of unknown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7526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0" b="1" dirty="0" smtClean="0"/>
              <a:t>Day </a:t>
            </a:r>
            <a:r>
              <a:rPr lang="en-US" sz="8000" b="1" dirty="0" smtClean="0"/>
              <a:t>2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determine the meaning of unknown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harpercollinschildrens.com/harperchildrensImages/isbn/large/7/9780060778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57200"/>
            <a:ext cx="3896262" cy="4800600"/>
          </a:xfrm>
          <a:prstGeom prst="rect">
            <a:avLst/>
          </a:prstGeom>
          <a:noFill/>
        </p:spPr>
      </p:pic>
      <p:pic>
        <p:nvPicPr>
          <p:cNvPr id="4" name="Picture 2" descr="Imag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1436914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336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fringe</a:t>
            </a:r>
            <a:endParaRPr lang="en-US" sz="11500" b="1" dirty="0"/>
          </a:p>
        </p:txBody>
      </p:sp>
      <p:sp>
        <p:nvSpPr>
          <p:cNvPr id="3" name="Rectangle 2"/>
          <p:cNvSpPr/>
          <p:nvPr/>
        </p:nvSpPr>
        <p:spPr>
          <a:xfrm>
            <a:off x="228600" y="4419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“She took raisins, candies, and nuts and gave him two bright eyes, a laughing mouth, and a cowboy vest with </a:t>
            </a:r>
            <a:r>
              <a:rPr lang="en-US" u="sng" dirty="0" smtClean="0"/>
              <a:t>fringe</a:t>
            </a:r>
            <a:r>
              <a:rPr lang="en-US" dirty="0" smtClean="0"/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828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Hanging threads used to decorate the edge of something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52400"/>
            <a:ext cx="480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fringe</a:t>
            </a:r>
            <a:endParaRPr lang="en-US" sz="11500" b="1" dirty="0"/>
          </a:p>
        </p:txBody>
      </p:sp>
      <p:pic>
        <p:nvPicPr>
          <p:cNvPr id="22530" name="Picture 2" descr="http://cdn.bucklecontent.com/media/images/bw3/lg/57030JMJ128_BRN_lg_v1_m56577569833251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33400"/>
            <a:ext cx="2144407" cy="2514600"/>
          </a:xfrm>
          <a:prstGeom prst="rect">
            <a:avLst/>
          </a:prstGeom>
          <a:noFill/>
        </p:spPr>
      </p:pic>
      <p:pic>
        <p:nvPicPr>
          <p:cNvPr id="22532" name="Picture 4" descr="http://1.bp.blogspot.com/-fUpA4AIig-4/TWQz5ixNXLI/AAAAAAAAABM/eu6fnq80jUQ/s1600/Cleaning_Fringe_Af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971800"/>
            <a:ext cx="2743200" cy="2057400"/>
          </a:xfrm>
          <a:prstGeom prst="rect">
            <a:avLst/>
          </a:prstGeom>
          <a:noFill/>
        </p:spPr>
      </p:pic>
      <p:pic>
        <p:nvPicPr>
          <p:cNvPr id="22534" name="Picture 6" descr="http://3.bp.blogspot.com/_kjrEq4Wlwpk/TSD7F86w8MI/AAAAAAAAAqk/PbkLZpSj9KQ/s1600/Living+room+curtain+frin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590800"/>
            <a:ext cx="1955979" cy="2743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58000" y="3124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clothes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648200" y="5181600"/>
            <a:ext cx="1182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curtains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676400" y="5105400"/>
            <a:ext cx="718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rugs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19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715000" y="3810000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Thumbs up, Thumbs down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Cowboy vest</a:t>
            </a:r>
          </a:p>
          <a:p>
            <a:endParaRPr lang="en-US" sz="2400" dirty="0" smtClean="0"/>
          </a:p>
          <a:p>
            <a:r>
              <a:rPr lang="en-US" sz="2400" dirty="0" smtClean="0"/>
              <a:t>Ballet shoes</a:t>
            </a:r>
          </a:p>
          <a:p>
            <a:endParaRPr lang="en-US" sz="2400" dirty="0" smtClean="0"/>
          </a:p>
          <a:p>
            <a:r>
              <a:rPr lang="en-US" sz="2400" dirty="0" smtClean="0"/>
              <a:t>Fancy curtains</a:t>
            </a:r>
          </a:p>
          <a:p>
            <a:endParaRPr lang="en-US" sz="2400" dirty="0" smtClean="0"/>
          </a:p>
          <a:p>
            <a:r>
              <a:rPr lang="en-US" sz="2400" dirty="0" smtClean="0"/>
              <a:t>Rug</a:t>
            </a:r>
          </a:p>
          <a:p>
            <a:endParaRPr lang="en-US" sz="2400" dirty="0" smtClean="0"/>
          </a:p>
          <a:p>
            <a:r>
              <a:rPr lang="en-US" sz="2400" dirty="0" smtClean="0"/>
              <a:t>A book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939</Words>
  <Application>Microsoft Office PowerPoint</Application>
  <PresentationFormat>On-screen Show (4:3)</PresentationFormat>
  <Paragraphs>185</Paragraphs>
  <Slides>35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Text Talk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Day 3</vt:lpstr>
      <vt:lpstr>Slide 20</vt:lpstr>
      <vt:lpstr>Slide 21</vt:lpstr>
      <vt:lpstr>Word Association</vt:lpstr>
      <vt:lpstr>Slide 23</vt:lpstr>
      <vt:lpstr>Slide 24</vt:lpstr>
      <vt:lpstr>Slide 25</vt:lpstr>
      <vt:lpstr>Slide 26</vt:lpstr>
      <vt:lpstr>Describe a time when…</vt:lpstr>
      <vt:lpstr>Slide 28</vt:lpstr>
      <vt:lpstr>Slide 29</vt:lpstr>
      <vt:lpstr>Slide 30</vt:lpstr>
      <vt:lpstr>Slide 31</vt:lpstr>
      <vt:lpstr>Making Choices</vt:lpstr>
      <vt:lpstr>Making Choices</vt:lpstr>
      <vt:lpstr>Making Choices</vt:lpstr>
      <vt:lpstr>Slide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46</cp:revision>
  <dcterms:created xsi:type="dcterms:W3CDTF">2013-09-20T22:58:17Z</dcterms:created>
  <dcterms:modified xsi:type="dcterms:W3CDTF">2013-10-08T18:35:10Z</dcterms:modified>
</cp:coreProperties>
</file>