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669900"/>
    <a:srgbClr val="CC9900"/>
    <a:srgbClr val="CC3300"/>
    <a:srgbClr val="3366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9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A1C3-C16F-4F13-98CB-C68989832295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302CF-3E14-45D5-8F98-CA9129C96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7A913-E8B9-4D53-9698-C8E13A16C2FD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9DF58-F44B-49FB-A9DE-CDA06F630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9DF58-F44B-49FB-A9DE-CDA06F630B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C618-41F2-4C44-A978-C0FE43D99AE6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CABD-8941-4159-89C2-2FCD30BA9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Broadway" pitchFamily="82" charset="0"/>
              </a:rPr>
              <a:t>Unit 1</a:t>
            </a:r>
            <a:br>
              <a:rPr lang="en-US" sz="6000" dirty="0" smtClean="0">
                <a:latin typeface="Broadway" pitchFamily="82" charset="0"/>
              </a:rPr>
            </a:br>
            <a:r>
              <a:rPr lang="en-US" sz="6000" dirty="0" smtClean="0">
                <a:latin typeface="Broadway" pitchFamily="82" charset="0"/>
              </a:rPr>
              <a:t> Seasons</a:t>
            </a:r>
            <a:endParaRPr lang="en-US" sz="6000" dirty="0"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>
                <a:latin typeface="Broadway" pitchFamily="82" charset="0"/>
              </a:rPr>
              <a:t>Poetry</a:t>
            </a:r>
            <a:endParaRPr lang="en-US" sz="9600" dirty="0">
              <a:latin typeface="Broadway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C9900"/>
                </a:solidFill>
                <a:latin typeface="Comic Sans MS" pitchFamily="66" charset="0"/>
              </a:rPr>
              <a:t>Spring</a:t>
            </a:r>
            <a:endParaRPr lang="en-US" sz="7200" dirty="0">
              <a:solidFill>
                <a:srgbClr val="CC9900"/>
              </a:solidFill>
              <a:latin typeface="Comic Sans MS" pitchFamily="66" charset="0"/>
            </a:endParaRPr>
          </a:p>
        </p:txBody>
      </p:sp>
      <p:pic>
        <p:nvPicPr>
          <p:cNvPr id="7" name="Content Placeholder 6" descr="spr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4267200" cy="4648200"/>
          </a:xfrm>
        </p:spPr>
      </p:pic>
      <p:pic>
        <p:nvPicPr>
          <p:cNvPr id="8" name="Picture 7" descr="spring f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1" y="1447800"/>
            <a:ext cx="3901499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1800" dirty="0" smtClean="0">
                <a:latin typeface="Comic Sans MS" pitchFamily="66" charset="0"/>
              </a:rPr>
              <a:t>WHO HAS SEEN THE WIND ? </a:t>
            </a:r>
            <a:br>
              <a:rPr lang="en-US" sz="1800" dirty="0" smtClean="0">
                <a:latin typeface="Comic Sans MS" pitchFamily="66" charset="0"/>
              </a:rPr>
            </a:br>
            <a:r>
              <a:rPr lang="en-US" sz="1800" dirty="0" smtClean="0">
                <a:latin typeface="Comic Sans MS" pitchFamily="66" charset="0"/>
              </a:rPr>
              <a:t>BY: CHRISTINA ROSSETTI</a:t>
            </a:r>
            <a:endParaRPr lang="en-US" dirty="0"/>
          </a:p>
        </p:txBody>
      </p:sp>
      <p:pic>
        <p:nvPicPr>
          <p:cNvPr id="7" name="Content Placeholder 6" descr="who has seen the win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3" y="914400"/>
            <a:ext cx="4724399" cy="4953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2200" dirty="0" smtClean="0">
                <a:latin typeface="Comic Sans MS" pitchFamily="66" charset="0"/>
              </a:rPr>
              <a:t>Who has seen the wind?</a:t>
            </a:r>
          </a:p>
          <a:p>
            <a:r>
              <a:rPr lang="en-US" sz="2200" dirty="0" smtClean="0">
                <a:latin typeface="Comic Sans MS" pitchFamily="66" charset="0"/>
              </a:rPr>
              <a:t>Neither I nor you:</a:t>
            </a:r>
          </a:p>
          <a:p>
            <a:r>
              <a:rPr lang="en-US" sz="2200" dirty="0" smtClean="0">
                <a:latin typeface="Comic Sans MS" pitchFamily="66" charset="0"/>
              </a:rPr>
              <a:t>But when the leaves hang trembling</a:t>
            </a:r>
          </a:p>
          <a:p>
            <a:r>
              <a:rPr lang="en-US" sz="2200" dirty="0" smtClean="0">
                <a:latin typeface="Comic Sans MS" pitchFamily="66" charset="0"/>
              </a:rPr>
              <a:t>The wind is passing thro'</a:t>
            </a:r>
          </a:p>
          <a:p>
            <a:r>
              <a:rPr lang="en-US" sz="2200" dirty="0" smtClean="0">
                <a:latin typeface="Comic Sans MS" pitchFamily="66" charset="0"/>
              </a:rPr>
              <a:t>Who has seen the wind?</a:t>
            </a:r>
          </a:p>
          <a:p>
            <a:r>
              <a:rPr lang="en-US" sz="2200" dirty="0" smtClean="0">
                <a:latin typeface="Comic Sans MS" pitchFamily="66" charset="0"/>
              </a:rPr>
              <a:t>Neither you nor I:</a:t>
            </a:r>
          </a:p>
          <a:p>
            <a:r>
              <a:rPr lang="en-US" sz="2200" dirty="0" smtClean="0">
                <a:latin typeface="Comic Sans MS" pitchFamily="66" charset="0"/>
              </a:rPr>
              <a:t>But when the trees bow down their heads</a:t>
            </a:r>
          </a:p>
          <a:p>
            <a:r>
              <a:rPr lang="en-US" sz="2200" dirty="0" smtClean="0">
                <a:latin typeface="Comic Sans MS" pitchFamily="66" charset="0"/>
              </a:rPr>
              <a:t>The wind is passing by.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latin typeface="Comic Sans MS" pitchFamily="66" charset="0"/>
              </a:rPr>
              <a:t>Weather</a:t>
            </a:r>
            <a:br>
              <a:rPr lang="en-US" sz="2700" dirty="0" smtClean="0">
                <a:latin typeface="Comic Sans MS" pitchFamily="66" charset="0"/>
              </a:rPr>
            </a:br>
            <a:r>
              <a:rPr lang="en-US" sz="2700" dirty="0" smtClean="0">
                <a:latin typeface="Comic Sans MS" pitchFamily="66" charset="0"/>
              </a:rPr>
              <a:t>by</a:t>
            </a:r>
            <a:br>
              <a:rPr lang="en-US" sz="2700" dirty="0" smtClean="0">
                <a:latin typeface="Comic Sans MS" pitchFamily="66" charset="0"/>
              </a:rPr>
            </a:br>
            <a:r>
              <a:rPr lang="en-US" sz="2700" dirty="0" smtClean="0">
                <a:latin typeface="Comic Sans MS" pitchFamily="66" charset="0"/>
              </a:rPr>
              <a:t>Eve Merriam</a:t>
            </a:r>
            <a:endParaRPr lang="en-US" sz="2700" dirty="0">
              <a:latin typeface="Comic Sans MS" pitchFamily="66" charset="0"/>
            </a:endParaRPr>
          </a:p>
        </p:txBody>
      </p:sp>
      <p:pic>
        <p:nvPicPr>
          <p:cNvPr id="5" name="Content Placeholder 4" descr="jumping in rain pudd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3210" y="304802"/>
            <a:ext cx="4394993" cy="61529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Dot a dot </a:t>
            </a:r>
            <a:r>
              <a:rPr lang="en-US" dirty="0" err="1" smtClean="0"/>
              <a:t>dot</a:t>
            </a:r>
            <a:r>
              <a:rPr lang="en-US" dirty="0" smtClean="0"/>
              <a:t> </a:t>
            </a:r>
            <a:r>
              <a:rPr lang="en-US" dirty="0" err="1" smtClean="0"/>
              <a:t>dot</a:t>
            </a:r>
            <a:r>
              <a:rPr lang="en-US" dirty="0" smtClean="0"/>
              <a:t> a dot </a:t>
            </a:r>
            <a:r>
              <a:rPr lang="en-US" dirty="0" err="1" smtClean="0"/>
              <a:t>dot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Spotting the windowpane.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Spack</a:t>
            </a:r>
            <a:r>
              <a:rPr lang="en-US" dirty="0" smtClean="0"/>
              <a:t> a </a:t>
            </a:r>
            <a:r>
              <a:rPr lang="en-US" dirty="0" err="1" smtClean="0"/>
              <a:t>spack</a:t>
            </a:r>
            <a:r>
              <a:rPr lang="en-US" dirty="0" smtClean="0"/>
              <a:t> speck flick a flack fleck </a:t>
            </a:r>
            <a:br>
              <a:rPr lang="en-US" dirty="0" smtClean="0"/>
            </a:br>
            <a:r>
              <a:rPr lang="en-US" dirty="0" smtClean="0"/>
              <a:t>Freckling the windowpane.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spatter a scatter a wet cat a clatter </a:t>
            </a:r>
            <a:br>
              <a:rPr lang="en-US" dirty="0" smtClean="0"/>
            </a:br>
            <a:r>
              <a:rPr lang="en-US" dirty="0" smtClean="0"/>
              <a:t>A splatter a rumble outside.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Umbrella </a:t>
            </a:r>
            <a:r>
              <a:rPr lang="en-US" dirty="0" err="1" smtClean="0"/>
              <a:t>umbrella</a:t>
            </a:r>
            <a:r>
              <a:rPr lang="en-US" dirty="0" smtClean="0"/>
              <a:t> </a:t>
            </a:r>
            <a:r>
              <a:rPr lang="en-US" dirty="0" err="1" smtClean="0"/>
              <a:t>umbrella</a:t>
            </a:r>
            <a:r>
              <a:rPr lang="en-US" dirty="0" smtClean="0"/>
              <a:t> </a:t>
            </a:r>
            <a:r>
              <a:rPr lang="en-US" dirty="0" err="1" smtClean="0"/>
              <a:t>umbrella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Bumbershoot barrel of rain.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Slosh a galosh slosh a galosh </a:t>
            </a:r>
            <a:br>
              <a:rPr lang="en-US" dirty="0" smtClean="0"/>
            </a:br>
            <a:r>
              <a:rPr lang="en-US" dirty="0" smtClean="0"/>
              <a:t>Slither and slather a glide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puddle a jump a puddle a jump </a:t>
            </a:r>
            <a:br>
              <a:rPr lang="en-US" dirty="0" smtClean="0"/>
            </a:br>
            <a:r>
              <a:rPr lang="en-US" dirty="0" smtClean="0"/>
              <a:t>A puddle a jump puddle </a:t>
            </a:r>
            <a:r>
              <a:rPr lang="en-US" dirty="0" err="1" smtClean="0"/>
              <a:t>splosh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juddle</a:t>
            </a:r>
            <a:r>
              <a:rPr lang="en-US" dirty="0" smtClean="0"/>
              <a:t> a pump a </a:t>
            </a:r>
            <a:r>
              <a:rPr lang="en-US" dirty="0" err="1" smtClean="0"/>
              <a:t>luddle</a:t>
            </a:r>
            <a:r>
              <a:rPr lang="en-US" dirty="0" smtClean="0"/>
              <a:t> a dump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pudmuddle</a:t>
            </a:r>
            <a:r>
              <a:rPr lang="en-US" dirty="0" smtClean="0"/>
              <a:t> jump in and slide!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</a:t>
            </a:r>
            <a:endParaRPr lang="en-US" dirty="0"/>
          </a:p>
        </p:txBody>
      </p:sp>
      <p:pic>
        <p:nvPicPr>
          <p:cNvPr id="4098" name="Picture 2" descr="C:\Documents and Settings\st\Local Settings\Temporary Internet Files\Content.IE5\GREFDJRN\MP90044696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0179" y="1600202"/>
            <a:ext cx="678364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Summer Song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by John Ciardi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By the sand between my toes,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By the waves behind my ears,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By the sunburn on my nose,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By the salty little tears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That make rainbows in the sun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When I squeeze my eyes and run,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By the way the seagulls screech,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Guess where I am? At the.........!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By the way the children shout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Guess what happened? School is......!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By the way I sing this song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Guess if summer lasts too long;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i="1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You must answer Right or.......!</a:t>
            </a:r>
            <a:endParaRPr lang="en-US" sz="1600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dirty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6" name="Picture 14" descr="C:\Documents and Settings\st\Local Settings\Temporary Internet Files\Content.IE5\3K9UBNKY\MP90044876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28600"/>
            <a:ext cx="5125656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200" dirty="0">
                <a:latin typeface="Comic Sans MS" pitchFamily="66" charset="0"/>
              </a:rPr>
              <a:t>Knoxville Tennessee </a:t>
            </a:r>
            <a:r>
              <a:rPr lang="en-US" sz="2200" dirty="0" smtClean="0">
                <a:latin typeface="Comic Sans MS" pitchFamily="66" charset="0"/>
              </a:rPr>
              <a:t/>
            </a:r>
            <a:br>
              <a:rPr lang="en-US" sz="2200" dirty="0" smtClean="0">
                <a:latin typeface="Comic Sans MS" pitchFamily="66" charset="0"/>
              </a:rPr>
            </a:br>
            <a:r>
              <a:rPr lang="en-US" sz="2200" dirty="0" smtClean="0">
                <a:latin typeface="Comic Sans MS" pitchFamily="66" charset="0"/>
              </a:rPr>
              <a:t>by </a:t>
            </a:r>
            <a:br>
              <a:rPr lang="en-US" sz="2200" dirty="0" smtClean="0">
                <a:latin typeface="Comic Sans MS" pitchFamily="66" charset="0"/>
              </a:rPr>
            </a:br>
            <a:r>
              <a:rPr lang="en-US" sz="2200" dirty="0" smtClean="0">
                <a:latin typeface="Comic Sans MS" pitchFamily="66" charset="0"/>
              </a:rPr>
              <a:t>Nikki </a:t>
            </a:r>
            <a:r>
              <a:rPr lang="en-US" sz="2200" dirty="0">
                <a:latin typeface="Comic Sans MS" pitchFamily="66" charset="0"/>
              </a:rPr>
              <a:t>Giovanni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700" dirty="0">
                <a:latin typeface="Comic Sans MS" pitchFamily="66" charset="0"/>
              </a:rPr>
              <a:t>I always like summer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Best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you can eat fresh corn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From daddy's garden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And okra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And greens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And cabbage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And lots of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Barbeque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And buttermilk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And homemade ice-cream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At the church picnic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And listen to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Gospel music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Outside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At the church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Homecoming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And go to the mountains with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Your grandmother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And go barefooted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And be warm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All the time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Not only when you go to bed</a:t>
            </a:r>
            <a:br>
              <a:rPr lang="en-US" sz="1700" dirty="0">
                <a:latin typeface="Comic Sans MS" pitchFamily="66" charset="0"/>
              </a:rPr>
            </a:br>
            <a:r>
              <a:rPr lang="en-US" sz="1700" dirty="0">
                <a:latin typeface="Comic Sans MS" pitchFamily="66" charset="0"/>
              </a:rPr>
              <a:t>And sleep </a:t>
            </a:r>
          </a:p>
          <a:p>
            <a:endParaRPr lang="en-US" dirty="0"/>
          </a:p>
        </p:txBody>
      </p:sp>
      <p:pic>
        <p:nvPicPr>
          <p:cNvPr id="5131" name="Picture 11" descr="C:\Documents and Settings\st\Local Settings\Temporary Internet Files\Content.IE5\35CI4FY1\MP90043738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7101" y="273052"/>
            <a:ext cx="3907651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C3300"/>
                </a:solidFill>
                <a:latin typeface="Broadway" pitchFamily="82" charset="0"/>
              </a:rPr>
              <a:t>Fall/Autumn</a:t>
            </a:r>
            <a:endParaRPr lang="en-US" sz="6000" dirty="0">
              <a:solidFill>
                <a:srgbClr val="CC33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st\Local Settings\Temporary Internet Files\Content.IE5\GREFDJRN\MP90044828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2"/>
            <a:ext cx="9144000" cy="4715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i="1" dirty="0"/>
              <a:t>Something Told the Wild Geese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by</a:t>
            </a:r>
            <a:br>
              <a:rPr lang="en-US" dirty="0"/>
            </a:br>
            <a:r>
              <a:rPr lang="en-US" dirty="0"/>
              <a:t>Rachel Field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Something told the wild geese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It was time to go,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Though the fields lay golden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Something whispered, "snow."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Leaves were green and stirring,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Berries, luster-glossed,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But beneath warm feathers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Something cautioned, "frost."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All the sagging orchards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Steamed with amber spice,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But each wild breast stiffened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At remembered ice.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Something told the wild geese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It was time to fly,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Summer sun was on their wings,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Winter in their cry.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51" name="Picture 7" descr="C:\Documents and Settings\st\Local Settings\Temporary Internet Files\Content.IE5\3K9UBNKY\MP90042800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28600"/>
            <a:ext cx="5410200" cy="6122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336600"/>
                </a:solidFill>
                <a:latin typeface="Comic Sans MS" pitchFamily="66" charset="0"/>
              </a:rPr>
              <a:t>Winter</a:t>
            </a:r>
            <a:endParaRPr lang="en-US" sz="7200" dirty="0">
              <a:solidFill>
                <a:srgbClr val="336600"/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6" name="Picture 8" descr="C:\Documents and Settings\st\Local Settings\Temporary Internet Files\Content.IE5\GREFDJRN\MP9102210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962400" cy="4495800"/>
          </a:xfrm>
          <a:prstGeom prst="rect">
            <a:avLst/>
          </a:prstGeom>
          <a:noFill/>
        </p:spPr>
      </p:pic>
      <p:pic>
        <p:nvPicPr>
          <p:cNvPr id="7177" name="Picture 9" descr="C:\Documents and Settings\st\Local Settings\Temporary Internet Files\Content.IE5\K0U7V1DW\MP90026284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Velvet Shoes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by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err="1" smtClean="0">
                <a:latin typeface="Comic Sans MS" pitchFamily="66" charset="0"/>
              </a:rPr>
              <a:t>E</a:t>
            </a:r>
            <a:r>
              <a:rPr lang="en-US" i="1" dirty="0" err="1" smtClean="0">
                <a:latin typeface="Comic Sans MS" pitchFamily="66" charset="0"/>
              </a:rPr>
              <a:t>linor</a:t>
            </a:r>
            <a:r>
              <a:rPr lang="en-US" i="1" dirty="0" smtClean="0">
                <a:latin typeface="Comic Sans MS" pitchFamily="66" charset="0"/>
              </a:rPr>
              <a:t> Wylie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500" dirty="0" smtClean="0">
                <a:latin typeface="Comic Sans MS" pitchFamily="66" charset="0"/>
              </a:rPr>
              <a:t>Let us walk in the white snow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In a soundless space; </a:t>
            </a:r>
          </a:p>
          <a:p>
            <a:r>
              <a:rPr lang="en-US" sz="1500" dirty="0" smtClean="0">
                <a:latin typeface="Comic Sans MS" pitchFamily="66" charset="0"/>
              </a:rPr>
              <a:t>With footsteps quiet and slow,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At a tranquil pace,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Under veils of white lace.</a:t>
            </a:r>
          </a:p>
          <a:p>
            <a:r>
              <a:rPr lang="en-US" sz="1500" dirty="0" smtClean="0">
                <a:latin typeface="Comic Sans MS" pitchFamily="66" charset="0"/>
              </a:rPr>
              <a:t> </a:t>
            </a:r>
          </a:p>
          <a:p>
            <a:r>
              <a:rPr lang="en-US" sz="1500" dirty="0" smtClean="0">
                <a:latin typeface="Comic Sans MS" pitchFamily="66" charset="0"/>
              </a:rPr>
              <a:t>I shall go shod in silk,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And you in wool, </a:t>
            </a:r>
          </a:p>
          <a:p>
            <a:r>
              <a:rPr lang="en-US" sz="1500" dirty="0" smtClean="0">
                <a:latin typeface="Comic Sans MS" pitchFamily="66" charset="0"/>
              </a:rPr>
              <a:t>White as white cow's milk,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More beautiful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Than the breast of a gull.</a:t>
            </a:r>
          </a:p>
          <a:p>
            <a:r>
              <a:rPr lang="en-US" sz="1500" dirty="0" smtClean="0">
                <a:latin typeface="Comic Sans MS" pitchFamily="66" charset="0"/>
              </a:rPr>
              <a:t> </a:t>
            </a:r>
          </a:p>
          <a:p>
            <a:r>
              <a:rPr lang="en-US" sz="1500" dirty="0" smtClean="0">
                <a:latin typeface="Comic Sans MS" pitchFamily="66" charset="0"/>
              </a:rPr>
              <a:t>We shall walk through the still town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In a windless peace; </a:t>
            </a:r>
          </a:p>
          <a:p>
            <a:r>
              <a:rPr lang="en-US" sz="1500" dirty="0" smtClean="0">
                <a:latin typeface="Comic Sans MS" pitchFamily="66" charset="0"/>
              </a:rPr>
              <a:t>We shall step upon white down,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Upon silver fleece,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Upon softer than these.</a:t>
            </a:r>
          </a:p>
          <a:p>
            <a:r>
              <a:rPr lang="en-US" sz="1500" dirty="0" smtClean="0">
                <a:latin typeface="Comic Sans MS" pitchFamily="66" charset="0"/>
              </a:rPr>
              <a:t> </a:t>
            </a:r>
          </a:p>
          <a:p>
            <a:r>
              <a:rPr lang="en-US" sz="1500" dirty="0" smtClean="0">
                <a:latin typeface="Comic Sans MS" pitchFamily="66" charset="0"/>
              </a:rPr>
              <a:t>We shall walk in velvet shoes: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Wherever we go </a:t>
            </a:r>
          </a:p>
          <a:p>
            <a:r>
              <a:rPr lang="en-US" sz="1500" dirty="0" smtClean="0">
                <a:latin typeface="Comic Sans MS" pitchFamily="66" charset="0"/>
              </a:rPr>
              <a:t>Silence will fall like dews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On white silence below. </a:t>
            </a:r>
          </a:p>
          <a:p>
            <a:r>
              <a:rPr lang="en-US" sz="1500" dirty="0" smtClean="0">
                <a:latin typeface="Comic Sans MS" pitchFamily="66" charset="0"/>
              </a:rPr>
              <a:t>          We shall walk in the snow.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1027" name="Picture 3" descr="H:\My Pictures\footprints in sno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6009" y="273052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 smtClean="0">
                <a:latin typeface="Comic Sans MS" pitchFamily="66" charset="0"/>
              </a:rPr>
              <a:t>Stopping By Woods on a Snowy Evening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by Robert Frost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Whose woods these are I think I know.</a:t>
            </a:r>
            <a:br>
              <a:rPr lang="en-US" dirty="0" smtClean="0"/>
            </a:br>
            <a:r>
              <a:rPr lang="en-US" dirty="0" smtClean="0"/>
              <a:t>His house is in the village though;</a:t>
            </a:r>
            <a:br>
              <a:rPr lang="en-US" dirty="0" smtClean="0"/>
            </a:br>
            <a:r>
              <a:rPr lang="en-US" dirty="0" smtClean="0"/>
              <a:t>He will not see me stopping here</a:t>
            </a:r>
            <a:br>
              <a:rPr lang="en-US" dirty="0" smtClean="0"/>
            </a:br>
            <a:r>
              <a:rPr lang="en-US" dirty="0" smtClean="0"/>
              <a:t>To watch his woods fill up with snow.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My little horse must think it queer</a:t>
            </a:r>
            <a:br>
              <a:rPr lang="en-US" dirty="0" smtClean="0"/>
            </a:br>
            <a:r>
              <a:rPr lang="en-US" dirty="0" smtClean="0"/>
              <a:t>To stop without a farmhouse near</a:t>
            </a:r>
            <a:br>
              <a:rPr lang="en-US" dirty="0" smtClean="0"/>
            </a:br>
            <a:r>
              <a:rPr lang="en-US" dirty="0" smtClean="0"/>
              <a:t>Between the woods and frozen lake</a:t>
            </a:r>
            <a:br>
              <a:rPr lang="en-US" dirty="0" smtClean="0"/>
            </a:br>
            <a:r>
              <a:rPr lang="en-US" dirty="0" smtClean="0"/>
              <a:t>The darkest evening of the year.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 gives his harness bells a shake</a:t>
            </a:r>
            <a:br>
              <a:rPr lang="en-US" dirty="0" smtClean="0"/>
            </a:br>
            <a:r>
              <a:rPr lang="en-US" dirty="0" smtClean="0"/>
              <a:t>To ask if there is some mistake.</a:t>
            </a:r>
            <a:br>
              <a:rPr lang="en-US" dirty="0" smtClean="0"/>
            </a:br>
            <a:r>
              <a:rPr lang="en-US" dirty="0" smtClean="0"/>
              <a:t>The only other sound's the sweep</a:t>
            </a:r>
            <a:br>
              <a:rPr lang="en-US" dirty="0" smtClean="0"/>
            </a:br>
            <a:r>
              <a:rPr lang="en-US" dirty="0" smtClean="0"/>
              <a:t>Of easy wind and downy flake.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woods are lovely, dark and deep.</a:t>
            </a:r>
            <a:br>
              <a:rPr lang="en-US" dirty="0" smtClean="0"/>
            </a:br>
            <a:r>
              <a:rPr lang="en-US" dirty="0" smtClean="0"/>
              <a:t>But I have promises to keep,</a:t>
            </a:r>
            <a:br>
              <a:rPr lang="en-US" dirty="0" smtClean="0"/>
            </a:br>
            <a:r>
              <a:rPr lang="en-US" dirty="0" smtClean="0"/>
              <a:t>And miles to go before I sleep,</a:t>
            </a:r>
            <a:br>
              <a:rPr lang="en-US" dirty="0" smtClean="0"/>
            </a:br>
            <a:r>
              <a:rPr lang="en-US" dirty="0" smtClean="0"/>
              <a:t>And miles to go before I sleep. </a:t>
            </a:r>
          </a:p>
          <a:p>
            <a:endParaRPr lang="en-US" dirty="0"/>
          </a:p>
        </p:txBody>
      </p:sp>
      <p:pic>
        <p:nvPicPr>
          <p:cNvPr id="22530" name="Picture 2" descr="H:\My Pictures\onehors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1" y="609600"/>
            <a:ext cx="5486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201</Words>
  <Application>Microsoft Office PowerPoint</Application>
  <PresentationFormat>On-screen Show (4:3)</PresentationFormat>
  <Paragraphs>64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Unit 1  Seasons</vt:lpstr>
      <vt:lpstr>Summer</vt:lpstr>
      <vt:lpstr>Summer Song  by John Ciardi </vt:lpstr>
      <vt:lpstr>Knoxville Tennessee  by  Nikki Giovanni </vt:lpstr>
      <vt:lpstr>Fall/Autumn</vt:lpstr>
      <vt:lpstr>Something Told the Wild Geese by Rachel Field</vt:lpstr>
      <vt:lpstr>Winter</vt:lpstr>
      <vt:lpstr>Velvet Shoes by Elinor Wylie </vt:lpstr>
      <vt:lpstr>Stopping By Woods on a Snowy Evening by Robert Frost</vt:lpstr>
      <vt:lpstr>Spring</vt:lpstr>
      <vt:lpstr>WHO HAS SEEN THE WIND ?  BY: CHRISTINA ROSSETTI</vt:lpstr>
      <vt:lpstr>    Weather by Eve Merriam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Seasons</dc:title>
  <dc:creator>RPS</dc:creator>
  <cp:lastModifiedBy>RPS</cp:lastModifiedBy>
  <cp:revision>25</cp:revision>
  <dcterms:created xsi:type="dcterms:W3CDTF">2011-09-01T19:52:25Z</dcterms:created>
  <dcterms:modified xsi:type="dcterms:W3CDTF">2011-09-15T15:18:17Z</dcterms:modified>
</cp:coreProperties>
</file>