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6" r:id="rId8"/>
    <p:sldId id="262" r:id="rId9"/>
    <p:sldId id="258" r:id="rId10"/>
    <p:sldId id="264" r:id="rId11"/>
    <p:sldId id="263" r:id="rId12"/>
    <p:sldId id="259" r:id="rId13"/>
    <p:sldId id="265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FDC3"/>
    <a:srgbClr val="A6F4C6"/>
    <a:srgbClr val="91EFDD"/>
    <a:srgbClr val="A3DDAE"/>
    <a:srgbClr val="BAD1E8"/>
    <a:srgbClr val="336699"/>
    <a:srgbClr val="FFCC99"/>
    <a:srgbClr val="8191D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20000"/>
                <a:lumOff val="8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1/8/2014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MXNrcDJ-BRpsZM&amp;tbnid=O07xcM4TrUuoZM:&amp;ved=0CAUQjRw&amp;url=http://www.amazon.com/James-Marshalls-Cinderella-Barbara-Karlin/dp/0142300489&amp;ei=vjXMUqzcEYjboASnl4DYBw&amp;bvm=bv.58187178,d.cGU&amp;psig=AFQjCNHDsCkStE0ymR1UImfGQDEniAW31g&amp;ust=1389201198958080" TargetMode="External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hyperlink" Target="http://www.google.com/url?sa=i&amp;rct=j&amp;q=&amp;esrc=s&amp;frm=1&amp;source=images&amp;cd=&amp;cad=rja&amp;docid=Bo9eLbAR-FIR4M&amp;tbnid=KqgLsS69BSALhM:&amp;ved=0CAUQjRw&amp;url=http://www.dreamstime.com/royalty-free-stock-image-old-tattered-book-image18221266&amp;ei=3YbMUv6vLZLzoATy-ICIBA&amp;bvm=bv.58187178,d.cGU&amp;psig=AFQjCNGUx2iCzf68AJlwhNqWXrsMOZw0Ow&amp;ust=1389221876989738" TargetMode="Externa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3.jpeg"/><Relationship Id="rId7" Type="http://schemas.openxmlformats.org/officeDocument/2006/relationships/hyperlink" Target="http://www.google.com/url?sa=i&amp;rct=j&amp;q=&amp;esrc=s&amp;frm=1&amp;source=images&amp;cd=&amp;cad=rja&amp;docid=XGCUB68zSu4suM&amp;tbnid=D_t0SHUYSilFgM:&amp;ved=0CAUQjRw&amp;url=http://www.esquire.com/blogs/mens-fashion/light-jeans-for-fall-2012&amp;ei=pnvMUoDNE4H9oATe1YDwDQ&amp;bvm=bv.58187178,d.cGU&amp;psig=AFQjCNGykWHxgkVrvYuGU0SjjGGcLB1QPg&amp;ust=1389219029459448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w10CtdviwkrZQM&amp;tbnid=BIwHZzSTbGBaGM:&amp;ved=0CAUQjRw&amp;url=http://www.sxc.hu/photo/1003003&amp;ei=-3PMUo2POJLdoAS1tIKYBQ&amp;bvm=bv.58187178,d.cGU&amp;psig=AFQjCNFV9DWjv4wgd31yOml1KdRbstf6LA&amp;ust=138921711215046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6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48" name="AutoShape 4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data:image/jpeg;base64,/9j/4AAQSkZJRgABAQAAAQABAAD/2wCEAAkGBxQTEhUUEhQVFhUXGB8YGRgYGRwdIBgaHxscHh0cHCEZHigjGhslHhkcITEhJykrLi4uIB8zODMsNygtLisBCgoKDg0OGxAQGzAmICUsLCwsLC0sLCwsLy4sLCwsLCwsLCwsLCwtLCwsLCwsLSw0LDQsLCwsLCwsLCwsLCwsLP/AABEIAQMAwgMBIgACEQEDEQH/xAAcAAABBQEBAQAAAAAAAAAAAAAGAAMEBQcCAQj/xABLEAACAQIEAwUFBQUEBwYHAAABAhEDIQAEEjEFQVEGEyJhcQcygZGxI0JScqEUM5LB0WKC4fAkQ1OistPxFRY0Y3OTJUSjwsPS4v/EABoBAAIDAQEAAAAAAAAAAAAAAAIDAQQFAAb/xAAxEQABBAAEBAQFBAMBAAAAAAABAAIDEQQSITEFE0FRImFxoYGRscHwIzLR4RQzUkL/2gAMAwEAAhEDEQA/ADyll10r4V90ch0GHUyyfgX+EY9y48C/lH0w+tLHmJJjZ1WtpSabKpHuL/CMcnKp+Ff4RiWEnljru74UZj3Q2FF/ZU/Av8Ixwcsn4F/hGJWZqrTQvUYKq3LEwAPPEPjvFKeVomtVnuwVDFRMBmC6vQTJ8sAJHONC9VGYBd/sqfgX5DHoyifgX+EYr8/x9KeYylIDVTzM/aA2WVml66yGA9MQeE8TrNnK1KoajCjXCeCmgQUnpakZyfEDqtIJ9OYYGSEXdaX9vqhMrUQ/siR7i/wjCGWSfcT5DA1witVo5xUzSu5rPWWlXSsWpsAS+h6W1NkVNIIHI3ucSe3GVeo2VWjU0V1d6tInYuqGFb+w0lT64nIQ8NLtxdoeZpdK+7qnq06aeqJ0wsxtMbxPPCVaWspFPWFDFYWQpJAaOkgifI4DsjVrNn8tnKlKqnf0alJ6ZVj3KroKatIgEur3/tDCrZfMLmafEFRm1VWpPSFN9Yy58KzP4dAqRG7sL4YYjtm6d+vb2QZ/JEz8Qygqd0Xy4qBguglAdR2EHmeQ54dzNXL02C1DQRm91WKKTeLA3N7euAvjnD675rN1Vo1HoirlqhpaYNdKSjV3bHZla8fegjniw4vrObFfLLUZqvc0qtCrRbRUpA6hUViPs2p62kE7jaYmeSNKcdvfT+f7Ucw9kT93SLEAUyRuPDI9Ry3xIXKJ/s1/hH9MA+ddxmeLVx3YRaVOn9pTY6wtNp0GRbWxXYyQMScnWdOG5XLZaTXqZZSzUoZqYKDVUuwlix0jnJm+k4XyDpTu3uLPyU8zyRVVylP8C/wj+mGDlU/AvyH9MD9btDVbheWr02C16rUaVwG+0aoEqAg77OeRkYue0HEGy4oBEWq9astEAtomQxLSA0ABSSIwp0UgNX1I+SNsjVMpZVPwL/CMO/sqfgT+Ef0w22eRHZG8Oin3rMbIqyRdjsbE+gw7kc5SrDVSqK45lSDHr0wrx1eqkuCC6oVa8FbCtvFosI/XBHn2pUqbO6oAonYfLbFL2pyuisW5Osg2sRuST0sfhiH2yo/tOQFRWC1aR1KrHwu4BVqTDnrEr8cBiYubLHZIBOtef92ETj4L8voo3Bu3FGoave0YhhoCoDKGwJnmWG3mMFmSq0qoMJpI95Xp6WX1VhMGLHY8jgDyfYjNZVKXEpp5tF+0qZVLhqJB8Suf3jqCG90bW6Yl8F7U5fMZynWo06mXUo4dGJdqzuaWggJqsoQ3Mb+eNHiPBohC6SMkOHSyR6Uq0cxuirrNUl1vYe8eQ64WO82PG/5j9cLFJjnZRqmEK/y/up+UfTE+mMRaAGhPyj6DD1J8dM4ZimnUJ8YazdAVEZCWAYESrMpHmGUgg+hw6Dj3CbINhLKAMm7VeGU8tU8VQV/2WrqVm1GnUlmcLchlAJMj3t8TMhwfNrRqZRwtRKbIcvWdo1IGR9Dr4mhSCoN5A+JuK2fyuRVu+rKhqO1Q6iC7s250qJNgBYbAYG+Ie0+lqZcpS77SY1s4RCbG0AsRfmBjTjjnncWwssE38e4SnOawW4q0TsPSFOpSWpURXqU6iBSCaHdtrCUi4MKHLESNiRh/iWQyNJ3rZmqFappDmpXKB9HugorKjR0Knnio4ZxxuM5CuKOvLV0YKQr2LDxAahB0NGk7HGS8Xrd2FcAKzuFd2EsN5mbkiOfQ4t4TBST5+ZJRbuK11r+EuSUMIoXa+g+GUss01suKLFyZqUwpkkyfEvU3OBniXtCWlVqUv2aoTTcoxLKsxzAE2NiJixGM3y3FavDswK6EwtTu66DaqgMTHXmp3uMF3tLyqivSrpda9PccysQfirD5YdDwyNmLbHMczXDwnZA6c8suboRunq3tOqGRToU5nc1C0DzCgX+OL7hvaqpmeF1M5SpBKqK/gaSupPeiCCRExte2MGqq+UIeQxfVqHKxkX63xs3sj4TVpZGsmYpshq1GqDUQQyPTQAiCehwXEsJhsPGC1tEHUXuFMEj3E2dFTP7S8yg1OuWi19Li/wDHef088EnZv2g061RKVdRTepZGDSjn8N7qTy3nGQ1cqK1CkGbT4VPK50+friPxCg7PQy9BWL6l0EA7iwj03PTGji+E4UxkhtaaG0iPEPLgCb3X0bx/iX7Pl6lbRr7sTpmJuBvBjecCuU9oWVMtVo1KbxEhA8jmAUvHrGLjtgf/AIfmAxv3JB9Yj64wnjve70zCqCzGYuNh/hjI4VgocTC90gOhrRWMRI5jwB17rasnR4Zme6p0HQGnU76mlOoyaKke8EkAtE7qdz1Mz832fdqmXqrXZmy5dlFZdQZnBBLFSsEAwABAHI4xrsnVGY4hkVplzFTvG0GNOlSb9Ba/kSOeD/2mcRqU69AUqjoe7ZjpYj7ygeXJhfETYFwxbYIn3YO+vQrmyjll7ginjeU15Y0q1M1BWXRXaiII8B8arctDAAC5g84x52OSt+zhsysViSpYqFaoikimzgbMUi3LAn2B7fPXzX7HXOttJKVAIJKiSrRY2+9a8jGiV66opd2CqoksxgAdSTsMZuJZLCTC8a3en2/Oicwh3iCh8b4f31OB7y3U+f8AQ4DcpWNPWtUakJ01FMST5AAQwsBFzAIjB/Rqq6hlYMpEggyCPIjfFZxjgq1vEvhqbauvr/XfCGvFZXfn57FOaQNDsqWnw2q6ulLNMuUqLpNNNIKjTpJVipKsTcgEA3tc4idm+w9LK1O8L94R7o0IoAtBNiSwvcEC+2G6tOtl2m9M+XukAddmJMbxibQ4/UmGRWvAIJEwJ6RHxwGJdjSzK2Tw1VGhp67H1vVE2Fu4FpZs+N/zH64WINfPksx7s3J+8OuPMPZC7KNvmEsg9ka0F8CflH0x0iYbOZSlRD1GCoqAszGABAucZ92j9odW/wCwosL96qpPeeiyCo33v5DAwYKbFSOEQutz0UOmbG0ZijfjnaChlAO9Y6muqKJZvQch5kgYF+F+0tambp5apl2QVjppv3gJnYB1gAT/AGWMee+GOF1043kg57unnKUjw/cMmJBv3bgbHzi4xmXHC9GpSraStTL1RKndWVgYP95Y+ONjBcOw74ZGuvmN6Xt5hVpJXte3/koq7XcAOTzJF2p1Zem5ube8jE3LKSLncEdDgXo5TTV7ymRpezr59R8f542TtpQTOcNNemQdKjM0yPISR8ULD/pjDKtV8vWZoJpMdR6CfoZ+eNnhWM5uHAkGrTR+x+xVXERU811CN/ZJxDuOJV8uxhcwupPzrLR/CX+WK72l8N01s0gGz96o8mAY/qzYo+JZ8Uno5ik697SZXW/vCZ+X8pwU9pcpnK9QZvK0XzVHMgOjKSxQRHduPu6TInb4zgXRsgxrnudTXNr49EQLnxAAagoa4hnlr5dn5mkgef8AaKqqY6zpB+OC7ifFBU4fw2kdWtKIckxGjSaYvNz4f0xET2bcRzDrTrLSoUbFmDBjG9gLlh0sJxovHuwGVzOXo0DrTuFCU3QjUFgAgyCGBiTPPFXEcQw0csVHNl7JjYXua4HS1iGY4c3ehy690G1wTtO4v1wZdlO2Fejlc6qlXp0TTNNmlhTWoSp2M6QQCByvywSD2OZEoitUzJKm7a18XkQVIAHlGCXgvYrJZUMKNADWhR9TM2tSZIYMSD8sIxnFcLKzKG3qDqijge03a+fONtTaioSoD3dgNybAf5OJeYzxVaNalUAekyvIa+1/+nO+NjzHss4awYCgyljMrUeV8lkkAX2xEf2R8O1MdNYAiAoqGE81kST+YnDXcew7rDgdRSgYVwqjsmO3fadHopQpeJa9NK3eAjSU1mQBuTKQek4ynjPfFyiqWRwo9IN/TG09ovZzlczl6NFS1H9nUrTZb+E3IYN70m82Mze+BDi3sszqFRlM0rpAnvfCQeeysCP19cL4bxHBRQ8qyNbPn+BdNDI5+ZTvY9w7KhqhVT+1UJDPqPjp1LiRtI0lfgDzgUvtI4sHzWYqKZFMLQU7glZJI/v1GHwxOy/YnOZbIZ7UobMu9Jh3TE95TpkMyqAAQd5tfGf186lWnofVROq3hJFt+W97jFjBNifiZJ2Pvo0eo7/NDLmyBpHqtZ9jHAadLK/tRg1a033KoCQB5Ekaj8OmCL2iZoJkKoO9QrSA66mGr5IGPwxmnsxrsmeUUWPcJRZ8w0+Erp8LH+0GFj68sWntB7T08yUFFtVGiDULQRqciLagD4VkereWKBwMj+JAE2LDiew7JpmAhvZDGW7UVMhWT9nLElhrpA+F1nYj8RkwRBn5H6AptIBuJEwdx6+eMT9i/D6NfM1cxVZGrJ+6pkiRaWqAc9IIUHlJ8sbZBxV47Mx89NbRG5R4ZhazUpMoNiAR54hVeB0GuaYnytgQ7XdtXo1hSyrKWQzVYjUCf9n/ADJBBBgdcEnZHtMmdRoXRUp6e8SZA1TBU81Ok7wbYrswOIigE5BDT+aouawvyg6qmzXC6YdgBYMRv54WJ2e/eP8AmP1OFjQBNbqLKidu6DPw7widHd1GHVVIJ/h9/wDu4xdT3ecAq1TToVTd9OsLbpPIx8Dj6QoUQaagiQUAI6iL4xTtz2X7ioaRnumOqi5/4PzLtHMQesN4HiNH4a6dZLT7FKxLaIf02KXZrjWU4XmGqrUr5inV8BdEVKfvG4VvEwW8MCBcxOLT2mUqL5ohDOukDVtAk+4wJEMWXmJ90Yz/ADeXFLL90x1uzeEDebbD/O+NuyPYqjX4flaOepzUp0VWQSGSw8MjkNo2tixiTHgcQyZxJJBBHfT5IG3MwtHwWd9kOLtVX/sZj3lOpPd1RvSI8cMNnphhcW3xNHsrz9aoUr1qNOkJIZJaSNvCYPmZONV4B2dy+TQJQphQJ8RuxneWNzyxbKMZj+JvD3cgU12/r3TxCKGbUhBnAfZnkqC0S9JatWkDNRhAckkyyzBibTMWwX5fLKihUVVUbKoAA9AMSguA/wBpecqU6NII4QVKgQkatWqCywVO3hMzvbzwkxvmPjdqisNCKQuPWXAl7PK2YYVhWJKqQAWfUdUSYufDEGPPBPxTNilReo0QilrkAEgSBJ5nbCXYbKco3RBwOydGPcUnZ3jj5gsGohNImQ+qbx+ERz5nY4u5wkxlmhR9V4ceRjvHhGAcxda4OFiJmuKUaZIeooK7gSSPUKCR8cDPGe3S0jop0WdiJUkwCL3jflt84xzcLM8+FqEyNG5Rhiq7QcHymZVRm6dNwCdJcwQTvBkETHXFCe1lanTWpVSkQw1KEiSDttUMfEDniXw524jrenNM0lUASRDNqLXK7wEsQRt64uYfhuIEgvw+YUCRh3UfhnYPJ01zQyzEDM0TRPi1BAQwOnncnYnkMZLxrgmeyNNv22jqoE92KiMpG1tjIBH4gMavXTNUW+1GozYlQrH4qQDH9lm9MPUO0jiVenr6oYkj++Ft5w2NaE4jCvLg7MDve+nshliY4LIexxD5rLLljoWm/wC0VHY3RE9+esra3X1xovar2i0zRjKFl1Dx1WVkNMdFDCS/9oWHIk7Wmb4Pw6oMwaQTL1q9FqBbSUADDeLLO0kbxjHe1HBM7lgtCvT16hqWpTlw0E2BA3tsbxGHMkw+LmzzDVo0GwP8qsQ5jaad911RDFw4cGkFMAHn1PXnjTvYpw491XzjT/pDhUH/AJdOQD8WJ+XnjJFVaeVfu21ltyPOBtytj6T7N8OGWytCgP8AV01X1MXPxMnDuNT5YWs/61KHDN8RKp88PtH/ADH6nCws8ftH/MfqcLGa2qVlEOVHgT8o+gxxnshTrIadZFqId1YSD8/rhzKfu0/Kv0GHRjDcKfY7pw2Q7wzsVkctU72jlkV+TEsxH5dZOn4Yv8OMMeAWxEmeR3iJPqpFALwY7BxyuGMzn6dMEswsQIkTJ2FzbfnsLnDIGOJoIXGlKZ4BJMACSTyHU+WMu7XdolztWklKRRosW1m2toiROyAFrnecFnaTvamVrmnUpOjU6gKpVU+A0yCB4bvN51RywDcBhKTtTWasFadlhIW7HVYXMdbHzxsNgfC3MRqdkn/Y7IFb8L7RnLJUp0kDVKtQ1Fdm8GjQik73IKm0i15xVdscxmauSarVeoy6l0SgRNRMAp4QXsTzI3xPpIFalm+9G4cLURSGbSwHuRLX3E7DpjrtNnKmcqI9R6TJTQMtMFtIYkjUbEsx90Dl8cX4ZImR6tGbuhkwst6HRDvZrK16TmvS1r3aeIqmoDVN2UD3YU32FjbGgcJ7WCQmZKKWGqnVSdFURsN4boJMjbpir7L8VbL5mmrpoNVlo1E3idXdspG41GJHInmMRu3WQSlUq0qbKPGldEBA0lj4lA/Mpb+/iBh4cXF4hr0I3SSXxu+oRiO0mXmGcr5sjgfEkQPji5ouGAZSCpuCDII6gjcYEeO5PK27kFOj6nOv8qSdf5rddsccKZ8uhWl3oXVqjTS3O+kFrTExa8nc4zH4OOI0XD4q8xkrhdaKnqZKrRq1/Ee57xgHIUoZJJUM6mCs6TcXB3M4HMjV1V6ihyyIwVQW1R4AZknzPzwb5btPUy1ZMuV1URTDaIUMwYtJJZoL6gSeRk4YrDLV6q66QyqXCuj3UQSNSwUAnkNp3xuP/VhDRXqqxwcllwCoauVGpXRtLyTbabjxDYkgnz88T+HcXr5d9ai5s2nxBgOTKb2m0GcPnhlKT3WbpNHKoGp6r/dsdR9BhHg9eFKoHDAlSjq2oDcgSGMemM50MrTdbImSyxNy1p2IV/l/aJl2BWuhUxccj8Kmkj0OKLj3GsvmF00KYp3kuWDH0WmjESetiBMXuIKcGqV6go93USoPE7VUIVacwCNQEmQbDpg04Z2boUCrKuplXQGeCYt5b2GAnx3KFO3/AD82RxOBNhvuaQ/wHhz16JfUUOqBI1KwgExsbEkSGi2L7gmSqZcGmShpbiAQZ5/COpOLcjHOid8efmxb5HGtAenZMZG1qyXjvshJM5CsUV28aVGMKh/CQJaOh+eNbytMqiqx1EKAW6kCCfjjpVx1hkmMmmaGyG62UhjWmwhfO/vH/MfqcLHmdH2j/mP1OFjTadAlolyv7tPyr9Bh3DWV/dp+VfoMPDGY8W4pg2VZxvjVPLKDU1GQTAjYb+8QJvtvixDWwOe0OsRllXk9QKTExEsN/MfXDvZPMOUelUcuaemGbcqwNj1gqb9CMOkhqLMN0IeLpXy4zrj/ABinVqE02qUl8SsdPMA6ai6WuC0AqSpIVcaFVfSpboCfkJxmGRrK6BUIJAl4MS3qpBttBth/Cm04uPRS5t6InzXG8nVerUOZQa8uKaK1FiVqjUTU8SGTcWvt6Yz7IZvXVrUxqanVaA58LKJKqYbcRHh5ARi4rZZCviGhptuT8NXn0M4gZ3hRNQQ7q6rAYRBkzEOCOhvON1z84pA1mQ2r3iOWZKFNgAWoEPbmAIMeV5+GOWy6HvWDBS9PWpiYZTqJ84bS3xOIP7Rm1kGtScAeINTmx80YcvLHOQR+6ekpUVANdIgSIIIiG5brebG84z3scw5j8fQrQa9rxlAVP2h40cxXpMmpF7tGHIs128PXSWItz+GK3MII1CxO5kXO5LReCOv6YM+B9kamYQvWqBFKAUSLREQTBmPLmTfbC7Rdk6eVoyKmpo3JXxTEqFMb25sTGww9rQ2mt6Kq12hLhqUMcJ4maNRGWoqiCpQtKgRYEAWvHTB5xhjSy71BVdmgaTICyxAFlERfzxlfEOFVKTfbU2W0rYxE3APOCbf44seF59+5qUNCuhNm0mQGI0mQ4A8WwI9LWwufC53Bw6b+YRtm7o64fw7L5rLg03CZ9GJIqNd/FOm5uNO3n1BkvjhtdARVouCfDIXUDfkeW2AvKsWJSqrFgTpIVgSBE+Y32nY4t+H8YqopNHMZgBfeEkqvwPK2LoxQb4XCvorEeHkjFxPBB6HdWKlUMEgHobE+g54aq8SrUVNbLIzGmp8RRiqrpImTG025eWOqfbHPsIR6jMOtFJE87gcsD3E+PcQzBNOpVNVQ0BWCoCRHvCmVD3ncHbD+cCLCTiZpctOaPqrXgXaOuuZy/eVWJqvFZ6jyppgNYAiBpmQeo84xqqOGUMpBBuCDIPxxiFGi+oGpuOgsBzEA385n4YPPZ/RfvKzM5K6VgCyyxJ1aQANXh3Mm++MTiGHD28wnVU4szRqjSMLDVXN00szqCbAEiZ6RvOBrK1Xz9SlmaT6MujNpB1BnIYAkgHw+4RDcicY7YDlzHQJ1hFePMejCGFUuQtnf3j/mP1OFhZ394/5j9ThY2mjQJSJMofAn5V+gw+DiNlfcT8o+gw9jHL6efVN6Kl7e5bvMjWjemBVEf2DJ/wB2cM9jRK1X6sq/woD9ahHwx72tzzItOmIC1WKuTyQLceUyB8+uIfZPOH9prUh7hQVB5OCFb52/h88aALn4ck/mySaEit+LdoaGXnvHuNwBMWm/IGLxvih7WcDpFlzCooLwrQIk7ofIk+AnnK9Mee0eNKClRV8w3jV4XUBTZTALc5bY2gNiNwfi+azH7Rl6oV6i00rU/dENKlkJEKYaIMDDIIXMa2dm3X02RFwulQVMjK+89wL6ywvYHSSRZoEEc/LANnuP5jLsAjkbgqRa0chHOca23CqqiFoVFWQxspuCDbSxtb9TjPW4bTbiVRMx9k48dNavhDank721afd8/TGzDIxxoEFBJYCu+xHBszm1L100KGiYKsREn0Fxyk39cHHFeB06OX72mgVqJ7w295AIcE7nwXEndRjrK0WFKULnV75o6YYgCGKubMY3Q/PAX7SeDZupSpnKDMvTCkV01KTygladyN5F/TEPiMjq6Imy5R5q24t2ibL0ZogaX8SvvoBBLADaZuN9za2O+ytM5oU8xXpVMxUCmGMnuySY0ztsDI535YFOxeb/AGvKNlnPjpiBPlt+gj54POEcJzK5SkuXqFXWzRUIBBUaSLEEjp9edWLwWx24+nRWZKcARsR8lI9oZc8PqsUIhCF1bgtC7noTb0GM47NZnLvTNJ6bBhP2ig+IFpglNgDFjawxpPbmiycOZa1Yu5CyDEFlbUdMKDyifjAxm/CHRKJCuRVUmymBpJnptBI33Bxchw7ZSWkkdQs/EuPLBA6ogzNEadUpXpiJB3JFplZFvIDDlKmG0s9FrAEbNHUCWkDb+eKtsu0rTXSS0tKe95gnpz+PliYc0yvtUREBDjVqgx1aQBPrYzg3YLEM/a4H1QxcUnb1v1UniPFTRoP3SSYNmCgjn94CAIBt5eeA/hfEQURkRzImbSSTcnxczJ2xx2h7SVGVqBr0wjAhmCydJjwiCLxuYxxwzKaaahUqOCBBbSoNrWnYjrOIax9VJSsHFPlNkK24Sa2YrKlA+NyfeCkKB7xMA2H1IHPGn8D4f+yUnBIeo1wqTLFVgBRuZgna04H/AGb8JZA9dlRRUXSADJlWYE7WBgDzjFlxzMOtYij4n0FyrNC+6dN9JM6kUhZgw0wJnKfKJsTyAfCO3VEby5kqhqKqqjCp3ZOqBEo7AAEC7S4UFiynTMiCZrcsCr1mKstTMEV6Lp4FZHEkvDeGFU2M6dJM8y7nG7o0KtJDTpuqiotRSBUcNdnAIB0gm/3iVg2u5m6D16gFPMLq8SJIUroAYaIX3VImWGwdeQIO0WAtohVrRRw3MmpTDEaSCVItupIm1oMTa18SsVPZTNCplkYaYlgNPQMQJHIkXPri3x4+VmWRw81cB0Qtnv3j/mP1OPMe5394/wCY/U4WNVuwS0QZM+BPyj6DD2I+SPgT8o+gxJx5937z6pyou1P+oMSRUNvVG/piv7Gr9s1vdy9ETG5KJP8AwT8TgtGPZxcZiMsWSkBZbrQZ21EZvKmLMlRfQqVI/Rj8sLsPRnNZup+EU6fzXUf5fPFn2voytGp+Cr0mzKy/C5F8QvZ466c0ZGtsy1pvC06ai3S2NNkmbh9DvXvaWR+oi3Hz17Ya5/7Vcg3VKYHqFn+ePoVxbHzd7V3nimY6jQP9xf64TwdtTn0/hFN+1GHZeqrimVO4BIFgbdBY40rhmcAamQAsMEMW1ByFj+Iq3wxhvs3zTByC3gmAD1Ikx05fPG2osLTNrlWjqVqCD+mPRuVYIW7U9nUy2erZuhqViQ7oPdYEDVA5GQx/64v+zVRajhZYKymoul2XmNS+FhMEk/3vLBhn+EU6p1HUGjSSrESLxI2MSYkWxnWay7ZSvUyqkg6TVy7cyCCrKD1mfSRilimFrhIPQ+n9KzC7M0x/JRe1GXavVzdOjLCmgQeMltekNEsbrJAInrvjNc+9amwLI9Jlt4wQZ/vcvK+CmtxKpTzrlKjAaUCmBddCsAVgDmeUjF/T7Sal01qYcf2ef91rfrhDpnwyHTMPWirrME+aIFuyzapxQwBT7wP11EBesRv0xFGabRUVy7s53YzG83NxaNsafpyDGWoqD/6f/wCoOGX4bw0/cUfBxghxBtU5rvqlu4fKDYr5LMk4BUzBqNTg92odwSZZSYMciRjd+H9kKComou5gGdUDa0aQLARgKzlbJUWSnQJWpWZaUjXfUYAPUScaxSp6VC9AB8hGKPEMZI4DLbQduiTyeWaO/VN5XLpTQIg0qNhe0knn5nFD2ky6GrTLi5AWm3iWHJO7qbWHumZmIvIAOMcfrVc7W+1qhUqGmiq7KFCmJhSJJImTjSOy2YatlEatDsSykm+oKxUEjqQBPnhbsLLgcuJcbv7pQlbISxc0lqd/RVTTzK0QyQxVSsws+FCpY6ZEgc+s4i5WtTSoztTQNeKREllaCqghSNtJ09G8yMX7ZFGIJW4EAglbdPCRbywFe0DjNalVoZXLu1FCDUY0jpJAMBfDcDc2xo4TiP8AkPEbW0UEjMgJKLuA8PNGl4vfc6n6TAFh90QotJ9cWeBDsFxitWFWnXbWaZUq5ABKtqs0WJBU3wW4xcWHsnc1+9p0ZDmghC+d/eP+Y/U4WFnf3j/mP1OPMaDboIURZUeBPyj6DHdSqq+8QPUx9cROH5+m6IA33RuCJtykX+GBrt5nCWSg9JSjQy1DfxTBEcrW+OMoQF0paRSewZiAEVtnqQ3qIP7wxxmuJU0pNVLAovNTMmYgRzm0YAFpU1APdoY5wJmwnyviHU4opyaUQTrWpVcqPOoQsRv4XY+oxciwAkcACd9UeIj5TbtWWc4xUzJbUxVNu7UwBN/ERdmEemBrjPCoUvTco4Eggnr5yVF9wbTiz4Cs02nbV/1x7nTcA7THzB/lj0sULI25WjRZjnEm0/2G7aVQ6Uc0/eU6nhSo3vI591W6gnwzyMfDLu31fXxHNN/5pH8IC/yxbViwDFRbWxB6EEn63wN9o6urNV25mox9JN/1wluGYyYvaNx90eYltIm9mZUuyncup84g/wBDjfK2XnugoIl1t5BwzT/dk/DHz17NkC5ynWqrXFABg1SkjNBKwLBTqEm4g4+h+B8VyrErTrtVdQGJqAhlDWB9xQOlhh5pAiTAf7SOFs9BcxSWauWbWI3ZNnXzteOoGCxawImRB/XCqMNjF+U745wDhRUtJabCwTjWQ1FczTurgNA+Z9bk7dfLDdFepA8iRY4Mk4SEzT5YFwBULKJAhXEjSRcg+IRyEzgor5bKUCDVZEZvvOwUnqZt8/TGa6I/tO4W1BxIwjQWCsp7oap1AWjffz3xIWiTZZJiYUEmOsCbY1qlToFbNTZSPxBhHxJwA8YzAFZihmlTdtBUyO70TUAP4Q7FANgdI5Y5mHzmiUw8ZcBo33WYV821TimXQg+DM01gggz3izIN+XPH0c53x830s0K3GaLqwIOYoguDIYroUtPMEg354+jq5hW9DijxZtOY0dlmCR0jnPduVgmYaK9dt/tqn/G2DXsjx+ulBUC0iFLQSGm7MbwY3wECS1U9ajn/AHjgl7HGaJ6qzD/eMY9G/DxzRNbILCys7mvJajB+0tcf6ul82/pgJ7QcRbMZ5GZFQrSjwkm0k3mMEVQwL4A6Oa1Zyq3KdI9Bb/HAQ4KCF4cxtFS6Z7wQStG9nP8A8z+ZB+h/rg1nAd7PUhK7dagHypr/AFwXg48jxR14t/qtLDj9JvohrOn7R/zH6nCx5nT9o/5j9ThYutOgUJ3L5iy0rDwKXZjOnw7KDsx+QEcyMBvGM9XzLKWpkNTJRdBQkXFm1MDMr0GCXhTsru7QWgDTO6kwseluuKzNPTp5hwXAU1NQEgXIkkzuuqY9ca8zG3mrVDETaqstTqIVNeAGBEtoBBF7aSRpPnfbFJmq+l2ZWBAZlhehOpTAuYPS8GcEHa6kGoioWsjeEQCGLaQN5wNJmVKqQniBn3Tfc3hdoOwPTEQCnZgN06Z+ZmUnZWXZ7hoqx9pVVdAYlXPvGOsg8/0xAzGZa4JfwM3icrNjA93pt5mcWvZrMIisXbQqqEubatKxymSFJ8oPwo6WVo1FDNUF5aDVIAJJNxNv8cNbIWE2q7mZgKTnZbINmq6UwJQENUP4V1EtPSZKj/AxT8A7PNnM1Vdv3QqsSessTGNcp52jlMiz0AlhAUc3NhqO5PU9AcVPBaApUFQQNyQNhPLzPXFWPFOkLnVQ2H3+y6VmQBvVS8tl1QBVAAFgAIAHliTRzBpZilUN1J7upO2hiLn0IDfA9cUJ4+RPd0WYcmZgAb/Ex8MLLcTesuYSqFEUi6hZ5SCCTvy6YNhpygwyBucjRasOFmfCdIveLgxHh8sN08jQpyQDUqc58U+oAgfLF1SFh6YXdDF3KgtAnbrIuQmbpWqLAHwPuHkVaIINpjDHAFpZyotTMTUNRAFaY0EXKALETf4r54PM/lFqU2ptswj06H4HGU0FbLZk0j4Q7FlP4aqm/wA41ed8VcRmYRIOm/onwAPth67I2/7kZX8IZgd38UeV7jDeX7M0KLSaPkGDudM7wdXhxd8OzfeotRd7h16MIBHzFvKMROO9pqGXlGl6kfu0ufjyX44tBzavokHTdVmZ7DZR3FZEUVFYOtQe8rC4Oq8+hkdRhzIV2qI5LK6bIwEFt5JAMR0MCbmNsCvFe1mYrgoqLl6Z3glmbyJ0gAdQBfryw9Q7TIuXY1PDU1FGVZhywJVgT7qkBpnbSRfnm45vNADRZvdHE8arOKEKHnnUb4eK59ATjQ+yHZ2i+XUnvFcgF4d1mbgwGA28sCfDeDB5WNYNVHJ3XuiQWEmxIJMjcwMX1JqtByULoTqWmqHUtT7y6yw0qAAV0+Rgm2LmKEkkYbGaIS42hpJI3RO/ZOmTd6sdO8b+eMu45w2nQztWlQnSqLcsT4ud/lb1xdnjtc1oqVazgAK3duQuuRdNJHWCLxip4nw8ha1QM4dCZLNq1cxOoXMHrgMHHNG/NK+1E2VzaaEfezZP9GczP2p3/KgwXRgA9n/Eu6H7NXGlnYuj/ceQPDe6vA258sGObzX3QY5Eg3H+Yx57GYeR+Lc0Dc38FcjIEYVLnf3j/mP1OFiFmkGtrE+I9ev5se41hgzW6VnCtsmUcC0yoGociANj1m9tjjNBliS6hySp0NIDAMAJuIO45k/rjTaK94qUyCF0i9xIZNN/n/kxjK+C5KsruaRVh94NaSIFiJvv0xanNC7TMMLdsotWkSGphws1k8CiBC3ZgCepAnDuXqaCE1GNZB0wZlToEqdgFKkAzMYm8OoMuZLOumGJZZVjcLazXFgfjjvO5MzSWirELoINgZDOzHfnrxAkaBV9EZgeXXl0tTczSdKZcVFCgarKbmCJuxvBjfrirzkmjNYIW03OgbbH9TyOJnEc0ppdzDJPPTqtztOK7iOfpu1Gmk2KL4hbzJvO4B264VDmI1T8S0MOgUjiPEC60qdgffOmQuqIGkE9Cf8AMYIeHrZFPOf0H+GKLiGRNKpTlSCfDe91hhcczLW8vLF9RKrWpHUNIpkHya0E9JEjDAzK0ClmyuzOtDhZUapTLXWowCjeNRIsMWXCcszVB9m4WoO6JYaZ1sAAAb78454L1QbiPUYj5qQuqnBemyuo5FkYMAYvB0xgGtGa1Yfi3Oj5daLSxj3Gc0u3+aX95kw1t0cj13U/PDdTt3mq3ho0Fo/22Os/AQAPUz6YvZ21aqWtJnAF7TMnSWn32sJUJlRzLgWKgXNrHyM4qqjZtvfzdaD+FtP/AARGK7NhKYapU1VHAu7sWJ6CWMnywp0rXClIcQdFOyvaKquX7zLsqhyFqEiTTbYMo2nZSTP3emIBBWTcyZLEyWJ3JnniLkMwaOuUQrWBJpybAwN43kG1us4ZTKus+O8eQJI31DmN5BmCGvYE57HZbb0GytywmQ5uvVW1JQR1xV8UoD96q6gk6lHNYOoC24sR6eeJ2UfUqmIDDlsG2+VsN0VIquh2ZdXyIB+uHNOU2qeyZzTinS00g0NCtaBpb708j0iMT61Spo0kkbyXUVAy7eMCCv8AnfA8KgVu6q3AGgCSp0WAWQPECpDaSLGSDyxIp9oqas9L7QimCq6rlTtZmhpBtJMkdMXx4tlJ03S4jnCKlKke78L02HdKVAljMgmQYB+eOOLtqp1wu9SstMX3gKD+uIKsKrgkwKYL1J5ECAAZ2gyIj44pqLVavehXYSWhfmRLchJv8cEoRdm0FWuiidFE6mYGIaLAHy38sFPZvOd9QFU+JhUZC9oOkABwDtIAPz64zziHG6bRTOsKQGKII1GTIY9JBmOeC/sbxKk1OolNjJbWKemFQFQsDlcqbT1PXAPZ/wCqUg9FOzVUa3/MfrhYh16x1Nfmefnj3A0pRlw11KoraTCiCL6YjmRvI/TGZcRrtR10UF1Du194JCiRyOkkx1GDnMl+4pU6S2IVnveJm5G1+fLFVmuBitUDBu5qKNOmxAm8CfeBAkjl5YRO21awzw12ppD9Ph/gpEuKoaRsN28WsR0Ij0/XjhuYIUB51DUs9YLQfUhficXOX4FUWqqK1LxfeFMgEG5jxHl6YJOFcJy9IaEVWOrxsTOxbT67RFh8owhsJd+9XH4wM/17oXpcGllNU6ReZETvEDnzJ8oxc0+zOVWulZFC93cFbAsBIY+RBIt64nVKiA6mEnVMkTK3vvbe2KvN8Wpgmks7gQBtImNtz54vMaAKAWbJI5xtxUjO5Rcw+koCqQdRvMc7gQYH+ecjJ8KohgndI4A2j3TPvEk3Y8/LbzlcJzVPQRBJYc+cxaI2g3nzx2Gs0MVCx0A28uUWwR1S0OZjh1Sq9QUIpU9REhZFjB0iY3+cHymPT4JVQn/SHgC5Cjy/T54JspxCyrTVdAABYzLHY6RyvzPXDuUrC535aYHKRPqflAHrjq8lFBCFLN11DagKgUxrFg3wiZscWlFH0FyyKAuorDT6TAnaNsOcdzCrzCBlaIE9R8ZBknlb41uWqVmCy+5DXPmPTmbdYwPKaei5NJnq9WoEpUdIIB1VDHhOzQoNug54hcbylUKy1WUqdmUGAQQQGk7Hbli/qKyEsg1GNyYsLAR8z5Yr2oCq32hDTuNgDfbziIG9ieuO5YrRQh/K8VpuwRpDrNo5MLx1gT8R54shTvAOqSAs77QZgRHi3sDOLjNcBWxpqQWDAt02i+9jy8zhirlnQ93ZYYS0WEgldX4qZAgn1O4GM2aPI7TZaMUmZuu6q8hnTRVKdaEYzpP3WAMGD1HMfHE9YPiDqTtYg47zXBUrIaT3IurSJ1cptvv4lgmCDtim4fkkSoO8Sq4UiYgx0BBib87nfffExSB+nVIlgDdQV3xjJLUqEL7xUHyI0vOqeQCTa84pOFcObvKtSor6S4WRsSW0yD94TYkTHPB0yUalcW0oqFagmAWLSBBNyBqtH3sSO1maoHKSsHu/dt+IFbCQJkjkYMc4xeY/IQAErJnZqUBVcsrlvGEUkswt44aAp2IsBF/8G62SGp70zrudFWA9jAC6TFoAg3m8YtuHISlMKksRBkkAHnJxb0soCqiKYJMk923u228e/nHPY4WXTEkhEOXQBCB81QjMEgINK6IVtQsesDeel98F/Y2n+9bqyp6hVn6ucUXEsmVrVHKsO8aQDHSBB57YLOBZRqFIK/vs7VAD90FVAHmbTFt8XnXygDuqg1kJSzWWOtrH3j949cLHWYrSzHUdzz88e4SmokKN4e7kfZLe3hkCetzAPS2Br9jdq3eMSqSy3JJYA9JsZU3j+WCLM5n7JSqyxSJnloEmOYsB8cUD5oVCqrePCIDEkkeInrtiBuiKnVeKKoEHSNgZkjpb/DHeWzbs66Q/dzc6ZJ+W2/PbDWW4WNAJgD3rEHbrAt1jE3P50JRbSwTTZupEcvnM4gqVU8dzIAAkKSI/tQCAJI/Nt5+WFwemgJWxPlzMbmec/LFMcytUK+rSLxzJLW/qY3E8sXHAaPdAa4nUdMmCx3j1mTg9ggRDmGFMG4nYT6bedwTim4ssqE1ElyJjf3he3pEbHHVeuSZMkAzFyZmRvseXlhpD9pqaJPhHkoKn5z/PEhcpXGHWmKYBCwpH9raYnkPDvhnhOZHiMkzFyCPr9N8M5xV79WqRoCk3iJnf4WP644Ziy6lBm4X5i3yvJxy5LPUhUeGEknwgRIjb0HrjmtliolXIAtfaFkWne4NsTsoBJUC4JJJB3mOnTHOYdF3kmDGxP+fPHLlDoVGIGo3Bvbr69BF8O5PMSSCAgOxHO+w84GGKlQaQZsLkbTbfyE3+WHalQEREtET0xKhWNF4V4uZ5+n8v6YrM9mglWkzglSArKBMwKwg/Fhhzg2aczY6QSASN9sTKuSViNQWQZv8AyHXCZIw8ZSjY/KbCoKeYSpNJw5UT4oIImVJBG0Os9Ic9BiTwVdRfWC2geBiNMCIIPIPf48tjFo4RhbraPK5xw6DSzxcqAvI2k/U7zgI8O1hsJj5S4UVEVQJIjUvikzE396/SxvOOszlEemZBZTaD4ZIM/C43jz6Y7z1YqmkCBAVSI94xc9I5b3GHKFRnphni6R6dR8xGLCSvMzUVUCog3MEARIB3P6T/AI4j1KZQeJ4ME6iNUHkYESIHM4n1nDEKB15cv8xA5jDLUA7DeSLxECQpmTzg/wDXEWuTSik5VtDMV21kQDfYD7xN/l0xYCoGABB0g8rSfXFdmIpAKGBMQIgR4h/0xM4dWZZRiNJIMTaR8LdfPyxBUKozGXOprtufrhYkZrMLrbb3jyPXCx2qlW+Vos1CihIsNgbwRF/KJ+OGcnUEKWYUC4BGsABwbgq0aTIMxuDiJ2YzfeIoB0kE6zIJneOdjv1ucF3AwHy1Ha1MKR0KjSw+BBGK88jo9haNotD3GcqVpVQkEkDTBufDufOR0+uIdXgAqqrOVDFYZQY333OCLjXDqVKkz08tly2pbGmg3YAmY3viJSywYAnKm9/3eV/m04UcXW491ORCbcMamwpOQrTbmTbdSRYAAmRv8DjrjrCo6UkBJorrIB9+W0xPWFMHkTiXXz6hHpBacozHu3qKrJDGAFUEKIiAOuB5KjNVarVpOre6uuoKZVRvZiN2kzztvi003qhIpeppZ7VKx31ancMDuCb7bifTHuVNYH7Ko5uBcagIALM3eA7zAA/ridVzCk6mSmGiFbUjG/xFsRsrne9XxlCCSIU/hJEkTzj6XuMMtCpnCC1R6pq1BVVVgLGlQZ+6Bv7sar3tiy7thQRqe3vQeV73PIG5viorwVDBYcEBZK7bERMBSDFvXFlw/PKrClPeqvhYqNSjqNW3nYnaMRa5dfthV9FI6jEu0WEnyt5D44YzVVS28WvI/wA79MFGUylJk15cjS1oiCsGCIa8gggg88V+b4MWKyAtrksLX8tzacSHhQQqWqslV2UFR5nrfnMfXFlmKBGsj3ot5WP0GHczkwqlmqU5BUi8zF7kTubYZ/7WVWB0lxpZTY3DEEHbcRpxNrlM4flwoUDkB9PP44jQWZtJJ3BtEnyk7fUEHCo8USIYhRYRB+dxtHM+eOqQRjqpskkHYk/odv8AHELk5kcmSVLAkK493oQYFrR62w7nnlmYeEKCI6hZ+W59Yw/lD3axBI5nmb25zG5xG4rlmKsQk/hnYXmY/riFKoM14qoYtFJDMH7xj52BkdLYnrRd0K0YYDUJi+/yBP6/Ssq5FojRBklfCDJJ3tY4Jey81MupTUv4gGB8XMw6Rv54CaURiyuaLKbTJkAgWLC7QDYGf7wubcsMPRrADTEnwifKAJA+MfDFwUKOqmsyM5IXvKalWP4QywA3RZBN4mDj2pweqzDXUpkAyFCMBPUgPf54T/lR1ZRZChTL8Nd2ZgCdTK2rnELb5eWLDPZTQCqkzaTyHUCLkzgg40zUqSqHIZzoQIoWLeJudgoJ5Xgc8c08prIJFriPl/MgzF74a2TMLUFqBqzwxAWqQCYPhvfe4x7i8zlACo40izHkeuFhmZRSFadOrljroypbxaYkMesSINzfzwX+z05sq1auyd1VJYJF9X41vCg899W9t2Gs/naZq0xUdlQwrMATpAHigLJk7TFt+mNI4TnKFVB+zujoBACEGAOUbiOhxSxkrw0Bo3TWgWnOOgNlqk7CD8mB/liYtAYhdof/AAmY8qLn5KTidTqyoO0iY9cVHNa4AuRDyXJopIJUEi4JG3ph9TbDUYj57idOj+8JHhZrKT4VjUbDlIwURIOgXFTGOKmhxqmzVFYae7JBLaYsxXkTBJFgYnE2hmVqAlZgMym0XUlTv5g4rK3AaRaSW1Fi+4v4tVwRDAMZEgxJ6xjjILOZRXZTafEqBMCpT97TuPet/UX8xiElfL5hqQakrNVTVcKSogEBo5+LHdThFOSSXAJ2kQZKkrtsWUHrvythlMhSyymrNTTTUsZMiAgBMASTpQfLA85g7rqKeyOcyrKABSWNUoQsrGqZA/KT88cZ2tlhWp02oIxcAq2lDuT1v5mBYXwxV4dTNRaYmf3hmZ0Kx8KkWAJqMDM2Yi82l5/IJUbW5ewAhTE6W1DYTOqDY444qMHquylQ80cgoDd1l2JIAAVJguFLXGwJk4ebL8PAkplYIDToS4JAB2vcgepGG+G8MotTV6bOVdVZTO4lXVh4d5UNcfC+HxwKlqDeMER97oytzHNkUnznqZLnxXVlRlK4zFHJU6TuKNBlQgNCIIkgXkWjVPphxaOUChqlGjTkFgHRB4RJ1bWEDVG8ehw4/DKKU6uouEMO5Jk+HxTtfb4xiNV4TlnZE1t40Y01D2FOIbRayxVj0I/CIsNLCOqg2uUqZIkhqVFQCQGKpB9wCOd9YAtidT4NlWAZaNKCJBUAAg87YTcFpl9ZapqnV7w3lD0601+XniRw0oFNNNUUj3fi5QAd+diL4hxFW1cPNNtwWgd6SmL3k/U46pcMooIWkijoAAP0wqvEkFQUzOokDYxdXYX9Eb5Yks+EPfW6MBD3G+DUyA0Se8QqTfSxcBSOhBNji+AxW8bzGlsqp2euB/8ATqEf7wH6YticLcMwBK4LL+0naNxnLkoyyqU2EQoO5kbvGq3IAcsQOIdsa7Uii6VGkjwWMHpzwe9q+zqZtAYUVkvTcjoQdLf2DHw3wLAIQUemqstmQgAqfMdOh2PLGhBiWObQGyExoNpZ9ioJLzAnxH+uFi6qcOQEgAgTtqNv1wsWuaEORO5KmlWWqLqO2r02A6Af5nHma4LTPiRRrGxNz8DuDizpUAgAHQHDbEuxVTCD3mG5P4V6eZ5bC+1UuN6KxlFIXzeeqh+7FWuie6797VKwfCVjUVKgNJtHyxsnAs8lSjSZWVpRdmBvAtY74CatMABVAAFhiFxDLLp1MqGOqifhOFTtEtdKQhhGy1eMVHG+FtWjSwX7OolwT74UTYjbTjK+F1cxWeUrVKdMWGh3XV8j7vIfHrghWpmA3/isx/Gf54AwUdDqoykoobgLkzrUTU1nwnlX74AeLzK+mG17MHSBqpzpZZKbBmU2MzPhMk3M74o0z+ZE/wClVfQimfqk4hUO1OdFYoKyOqxOpFJkifux5YJsb+hQlvki+p2cmozTSgspCd2NPgaVBA3hTpnew9MR6vZQtSNPvFJIcEsrNqLLpFQgt+9G8jqeuK49os3+Kn/7f/8AWOU7QZ0/fof+y3/Nxxa49lOVEnFeC966MSvhEbSR4kbUpnwt4Ynz+bPCuHGmrtpuZCIYBWnLMqTMbsfhA5YEuM9tM5QamP8AR21vp/dsIt/6uJSdscztook/lYf/AH4Q/DOy10UjdWWW7KsFRWdDFOlTI0b933W9xq/dECeTYc/7r2gMgW0qEIDwakBtLAwFqAC9tC9IxUP2rzh91aA9Uc//AJBhip2zzYqJT00JZS06H+6VB/1lvexIjluwQooItpcHKiuA6/bCPd2u0kknU1miCYEWiYwzU7Px+7qARrUakDBabKQKYExoUkmDPIcsD57WZqPdoz+Vv+ZiBne2WeVGZVoMReNDf8zHDnjYhdlCLE7M+Egsh8AVToMrFRnt4tobTG1hMi2HT2cYFmD09TAqW7oXUrTXSRMEfZzERe0RgMyfbzNMisTREiY7pv8AmY7q+0HMKCSKJi/uvtz+/vzw39byUZQjHJcCam1M94CE020nZRVAHvWtV/3Ri6IxnFPt9XKyEo32sx/TVjyt21zfds6igxAkLoYSY29/fCJIpHnxIhQ2RH27qMKdArv30X5TSqAf56xisoduqgcUnoqW0yGDnxcj93fFRU7QZjN0VFVaYRir+FSCNJDAglj0HLriHxSgUVa6rLUmnSN2XmB6i3xxZij8OV41Q9bRge0VdllaVNPNiW/Q6cDNauxzGqu5qOVPduYsttSAAALBg2Am28YnJmlqCUIINx6bj9DiHxHKFllfeU6l9Ry9Dt8cS1rW7CkddU1V3PrhYrzxOmbkx5EGR5HzwsWKKG1KzeYYKSDB0/yw/SqFRC2AsLDCwsEWjsusrk1264r+O1CyQSYPS30wsLENaLGi6zSlcMOimoSwCgD0jEj9obr9Me4WOyhcCVy2YaDf6Yo8oILETJdibneDjzCwQApQ4lXOVrtAvjs12nfCwsRQUglVfFhrenqvDSPXEsVDhYWCLRQ0UAp5KzdcQs001abcxqAPkdM/QYWFiAAoJUw1T1w1VaVaemFhYDKFNqDSQaQPIDHD0xe3L+WFhYLKOy60zkKYVABt6n+eJtEeIYWFji0XsuCk5KoQgA2Egekm2LFsw0RNo6DCwsRlFrlBybaCwWwnb4/44m/tDdf0GFhYkgWus0oVQAk2G/QYWFhYNLX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2171700"/>
            <a:ext cx="3390900" cy="4524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4" descr="http://kidworldcitizen.org/wp-content/uploads/2012/10/100912Yeh_Shen_Chinese_Cinderella_Boo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600200"/>
            <a:ext cx="2971800" cy="3685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</a:t>
            </a:r>
            <a:r>
              <a:rPr lang="en-US" sz="5400" b="1" dirty="0" smtClean="0"/>
              <a:t>filthy.</a:t>
            </a:r>
          </a:p>
          <a:p>
            <a:r>
              <a:rPr lang="en-US" sz="2800" b="1" dirty="0" smtClean="0"/>
              <a:t>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children played in the mud puddle.  Their faces and clothes were covered with mud!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children, dressed in their finest new clothes, went to the party.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429000"/>
            <a:ext cx="510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men worked all day and all night in the coal mines.  When they returned home their clothes were black from coal and it was hard to see their faces.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7086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tattered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524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tattered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1828800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Torn in shreds or pieces</a:t>
            </a:r>
            <a:endParaRPr lang="en-US" sz="3200" dirty="0"/>
          </a:p>
        </p:txBody>
      </p:sp>
      <p:pic>
        <p:nvPicPr>
          <p:cNvPr id="13" name="Picture 6" descr="http://4.bp.blogspot.com/-4tLvV1sx67I/UWxNfMw1-1I/AAAAAAAAAow/fF1_HdY8JVc/s1600/Rhianwen00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828800"/>
            <a:ext cx="2586613" cy="3886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 descr="http://www.studiocreations.com/howto/evilash/images/torncape_botto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514600"/>
            <a:ext cx="4267200" cy="18750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2" name="Picture 2" descr="http://thumbs.dreamstime.com/x/old-tattered-book-18221416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8708" r="10013"/>
          <a:stretch>
            <a:fillRect/>
          </a:stretch>
        </p:blipFill>
        <p:spPr bwMode="auto">
          <a:xfrm>
            <a:off x="4114800" y="4572000"/>
            <a:ext cx="2133600" cy="17522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457201"/>
            <a:ext cx="79248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Which pictures show something </a:t>
            </a:r>
            <a:r>
              <a:rPr lang="en-US" sz="5400" b="1" dirty="0" smtClean="0"/>
              <a:t>tattered?</a:t>
            </a:r>
            <a:r>
              <a:rPr lang="en-US" sz="2800" b="1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en-US" sz="2800" b="1" dirty="0"/>
          </a:p>
        </p:txBody>
      </p:sp>
      <p:pic>
        <p:nvPicPr>
          <p:cNvPr id="8212" name="Picture 20" descr="http://www.customisedt-shirt.com/wp-content/uploads/2013/10/Plain_Blank_T_Shirt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1676400"/>
            <a:ext cx="2317024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Picture 16" descr="https://encrypted-tbn3.gstatic.com/images?q=tbn:ANd9GcR93MJBDkJ2iryx36SKudEia1Su92Ll04s0uIKi2oeNj9iHHneBb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581400"/>
            <a:ext cx="2170067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214" name="Picture 22" descr="https://encrypted-tbn2.gstatic.com/images?q=tbn:ANd9GcQ2nA2up5iUqIJ90l6NsUlI5BEDT7XLAoEh2f7zyxUyOctAI92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343400"/>
            <a:ext cx="2443546" cy="2027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8" descr="http://static1.wikia.nocookie.net/__cb20120725043858/p__/protagonist/images/7/7a/2333369-hulk_0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19400" y="1600200"/>
            <a:ext cx="2186803" cy="25145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216" name="AutoShape 24" descr="data:image/jpeg;base64,/9j/4AAQSkZJRgABAQAAAQABAAD/2wCEAAkGBxQTEhQUExQWFhUXFRkVGBgWFhcVGBcYGRoYGhgUFxYYHCggGBwlHBgaITEhJSkrLi4uFx8zODMsNygtLiwBCgoKDg0OFxAQFywkHBwsLCwsLCwtLCssLCwsLCwsLCwsLCssKywsLCwsLCwsLCwrLCwsKywsLDcsLCw3Nys3LP/AABEIAP0AyAMBIgACEQEDEQH/xAAcAAABBAMBAAAAAAAAAAAAAAAAAwQFBwECBgj/xABJEAABAwIDAgoGBggFAwUAAAABAAIRAyEEMUESUQUHImFxgZGhsfAGMnKywdETJDNCUnMUIzRTYpLC4WN0gqLxFoPSFSVDRFT/xAAYAQEAAwEAAAAAAAAAAAAAAAAAAQIDBP/EACARAQEAAgICAwEBAAAAAAAAAAABAjEDESEyEkFRIhP/2gAMAwEAAhEDEQA/ALxQhCAQhCAQhCDDjAvkqed6WYp9Rx+nc0SdkAMA2ZJAiNB4KzfSjGtpYWq52rCwdLgQPn1Km8NWDDJziCcu3tWvHO1M706FvpJijEYh++YYf6YWanpXi9K/Sdin0fhjuUEOEmG1r2tuFs90JGq6DPIdEkNcQ2SZydvn4LT4z8U7p/jvTjGMc4DEnkgOM0qcQZ1gbt2oTY+nnCGleeinT/8ACVF4iiyKx2dmdlroLpOcm551CYh+xU0gWBmZF4g9XemMlTVz+hnCdfFYc1K9R7j9I5sCKIgBh+40H7xvKgPTX0hr4fEmlh69VrQxpO0fpGhxueU8k5RvXD4bEV2iabqgmPUqBrbETtgOAztrKU4T4ZpioRUb9K7kh228TIaA4TmAJ64VPj1l2t34SbPTjH6Yhx6GtcOvkp0z024S0rHrp0h4tXIOewuJYA0bW0BfktBHJBGY677lLYWmPpXcrZBvGzAygmZygK3j8VTZ9NOEj/8AYA/00fgwrdnphwiy7sTPMadKOslg+ChH7LTO2OkuDY6ACSddNNU6w2LANok6xeDGTjca2hOp+I7dF6I+nWIqY1rK9Xbp1JaBssADswQWtB071bbSqDaA2sHgH9URUJlzvvCwHPJV7YN+00EagFZZzqtMb4LoQhUWCEIQCEIQCEIQCEIQCEIQVzxs8MGmaFEZODnu6ZDWX0zd2LgqdRpZU5LXDbJkhrnN2Ys3pHkLqeMKrtYxxk8jZYNwOyTMawXHsXIurudO0WERqHOM7oLYj/i+a6MZ/LK2do6ti6XKJaIk/i32HrHTmTEOYXB4YOSQ6YgEi4AJG8T0dql6esBk81No75kJhUw73vgmbq/VROmr8S6tTiYIdPOQDOeci3asUGTtTYkASLaZj5JVuBLeq/cnjKYFzu8lWkkR2anhMtYwA3JayYBMl2UWzg3G8Jjwu0fTPIEkw4wAYmH/ANUSh2GLahdHJG27oIEiesJ3VcDUM/umGY0LWGAd11nZ5WhhhacHKJETJsDY5+CnamObtFxjlANNgYtIdkJ5wmj28ojcAPifFI1qG1E3Madfer3GWK9n1DhIGWvpFjhYkQ4fONZ3XUjSAZMPBPkT0dC5tjnixAcBltC4GcAi4HQYTzBuIgloAnVzj03kwq+U9H+PrENzjai+pOcgaq5uLzH/AE2Aw7pkhgY72mck+CpZx2gQQJ0JLjznQxMR1qzeKfFnYrUnZhweANA4RH+0LPk8xfFYKEIWK4QhCAQhCAQhCAQhCAQUJDH4gU6VR5yYxz/5QT8EFIekWPa/EYkzM1XR0T8oUK5wdAGsTn0wNdU25W04l21N9d5nM+ZTqkwZ/wBl2yeGFY2IBggxz7uZIUwdrvS5ZnAB3/BLUhrHeiDeo3k86SolP8S21gEjcC4CmBrUobRABs87BtMbfJ2hvALkwxVeauzsljbMhwiGtAaBfcBHPGimqDSANQHtLuiQDbrlQPCmwX7TTci/JO8mbqmXfa2Oi7MTLiee9vOgUlQqZWUTgGwc+uFKsy9YZK6rFSqTkAIm6aDEmIIy3J6yhrI7elZc0RpPaoDW/OdysHirxP1p4n1qU57nSO4qv9nWV0vFRWP/AKi0HI03j/aD8FTkn8rY7XqhYCyuVsEIQgEIQgEIQgEIQgFz3p9ivo8BXO9oZ/O4NPcSuhXF8bFbZwQGrqrRG+Gvd8FbHcRdKeqUxIiwgaRpuKUYzLM96VxQBc4mx1GcGBK2olt7uGnfK7GDSg/mNzu3KVo0rZHzuSNHCj8R7JUgGQ3PuVakyqMJy3pHFN6Ozr+SkSy39rqNxrtPPb5zSFQWN4TFOo1sTfadJiGi6RfiBUaXNEQ83mQZ5+mE+4E9EqmNrOcHbIJidY3DsU76Q+h7cCxrAS76QEkk6iBA3adyzmfeS3x6jnaDeYFO6bbCySwdORfSe0ZqRoYYRbetLVDdkg5fFauqGDlmnTsKPJKZ1MPaLHXNJQgDI6VPcXbg3hDD39Z72xH+E74woRlOx0Ep96GuDcdhjOWIGcfehvVmmfnFM29DNWVqxbLjbhCEIBCEIBCEIBCEIBcBxv1D9BRaDE1CexpH9S79VtxwVDOGaN1U83/xgK/H7RXLSvKpBc6Lcq+l9SB0palREytazBtGL3M89unenFBmfYupieUGxCcmmSCk6Aj+/gnHyVEkqzQObzzrnOFK0yMptzqZ4RfAJC50v2jlr8M/BWmhcPFzwSGUGujMSmXG3T5OHMfjHexdnwBQ2KFMbmjwXJ8bP2NLpeO4Lmw9m2WlS0XgVXAKXawkW6lHPAaZ3hSPBRnaHmy6KxbuoHf5ukKuFiebzPepoUtfOi0rUheQolK53ENgFacC1C3EUHEARWYexzbx8UtjhJICZU3gOBE2PVMhWvmIel2rZaUzIW643QEIQgEIQgEIQgEIQgFV3G+8/S0QBP6tx/3D5K0VVXG+6K9Gf3J94rTj9lc9OK2IdMXNyJmCbp/h98RKjqbgSTGZN1JYcWHncuisoe02XKUJ87llu4d6xU3qqUdwlkoOmOUT0DTUhTWP5yo7CMaHAb3NA7VN0j7ehsE2GN9keC43jWZNCj+bHa0rtqQgAcy47jRbOHpHdWHuv+S5sdtrpUGJzA6u66mOB6cNjeomoIceY+fBTvBzYaOr4LprGJEstdNca7PqSrnx0Jhi3yZ0VUoqsJnfqkHtORm5OZG+It1J3iBHWmTWQRmMzvGZ13q6r0jh/VHQPBKJOjkOgJRcboCEIQCEIQCEIQCEIQCqjjbP1mnIkCgD2vf8la6qbjYqEYtsT+ztyz9erqtOP2Vz05OkQdIvG5SWGZKjqL5J85+Kk8Ob+fOgXRWRfZusE2hE3Wr35KiUVwkSBPnsTbgfDF9agPxVqYH87B8CnmMdIIKk/QfCbeNwrYs0mp/K1x94tU5X+SbXWFyHGc36qw7qzfcqLrlznGDTnBud+B7Hd+z/AFLmx3Gt0phlPlH2jbrU5S5OtvBR0gOdOpPPrPxS7apeYFhK6qxhxWql0DtWKlKL+bpyygB2ebpLEm3f3qqULjjplfz3pnqJOmWerpvn1J7jmhMoG0I3R3lXVekaQsOgJRaU8luuN0BCEIBCEIBCEIBCEIBVFxrPjGCIn6BuftVFbqqHjY/bBcj9Qy4zHKqLTi9lc9Oam9/n/wAKRwzpj+6igI1m+/zEp5hai6KyPh8/JTXESnBqBN65VYlF41xuu34qKO1iKryPs6Qbu9d2fYwri645QB3jvIVlcVNCGYl++o1n8rdr+tV5PGKcNu9CifS2nODxHNTLv5eV8FLBM+G6e1h67fxUag7WkLnjVQVQkvJcIkzv0y7lMYNnn4KOrNBcDzefFP6Dsl1fTA9c/wCKbYi4tuWwGaSqZdvwUJReJOaZzL2CN1xzuNk+xF+1NMPS5dO5zGu9yuh6OZktlhqyuNuEIQgEIQgEIQgEIQgFUPG3+2DO+GbkJI5dXRW8qh42XAY0EmPqzdY+/U10WnF7K56cs0Dn6xCcUqZkpua0u+Oe6M0+w7T8+5b1mHvjp8bLWq8FbV2JnWp3Ebj5lRBpWdce13C83Vq8VjfqZP4qzj2NY3+lVJSF7nQ/FXRxd0tnAUec1HdtR8d0KnLfC2G3TJLFNljhvaR3JVa1Mj0LBo8/gy1nsyY1kNMp9hxBUbREMZb7g67C/ncn+H+PxXV9MPs6OWaQriAJSgd4pLEm3UoSja2eWvyTbCOJq0zsxymR0bRtKWeb9v8AbLtSOCM1KUE5ssfa6Ff6RHo8LKw1ZXG3CEIQCEIQCEIQCEIQCqDjaP1wX2fq7L7uXUVvqnONh313KYoMtnq85dq04vZTPTmtu+cka89u1PsOdVFNqX1F9bbsuZPGVh56F0VmeVand5lMcZVIySjKwkpDEGVAa0KoNyN47ir39DmRgcN+UD/Nf4qh8LQ5XTI64Kv70YH1PDfkU/cCy5V8EqtamR6FstKp5J6CsWjz5YMZeZY2f5WLag/x+OqRqP5NP2BzxyWoFQa711yeGH2kWuv53rGKdYZpr+kDek6tbnUdBvVdfmn5I4Or7T6fS20fx70m5+9K8GOJq0hYy9ve/wA9qtdEejmrK1YtlxtwhCEAhCEAhCEAhCEAqa42gf02wk/QMt/qerlVM8bDvr0D9w3xetOL2Uz05DZMmTqdAN3anDADZNSwgun8R1m1rjct5IuN66GRZzQNSsVXCDfTpSLKmc5T2JF+vV4hAqHQeo+BXoL0Z/Y8N/l6XuNVAYNm04br9zSvQXAAjDYcbqNP3GrHm+mnGkUlin7LHHc0nsCVTbhL7Kp7DvdKxaPO7q+0G8zR4NSbzklhSAazOYv2DmSZz7PELsk8MKwCO6FoXwLec0s/I20Wj40UoJfSHQSnnBP2tKA0E1Kdhn6wTcDdz/FOeAqY/SKI/wAajpf1hmVF0PRNNbrSmt1xugIQhAIQhAIQhAIQhAKlONv9uP5LP6grrVK8bv7f/wBhni9acXspnpxzTO1AI5V7RJtuSjRn0+CKrrm5O7mEZLIv0yulkB8fN0hUbn1fBOQ2R0Hz3ptVN+sKeg7wjTNs48RC9BcB/s9D8mn7gXnsgwCPNl6E4EH1ej+VT9wLn5mnGkE24S+yqew73SnKb48fqqnsO8CsWjz1VcNlotr4AJMdC1qUyCOjWfilHCMl2zTC7JucsVCLjzktHPueY71ms75KUMzY9BT7gCTi6AMR9NSy9ptkwLoE6RrcX5lM+jQ2sZh8vtmZfwlpuoy0L6pLdJ0TZKLidAQhCAQhCAQhCAQhCAVM8bI+vj8in71RXMqY42z9fH+Xp+/UWnF7KZ6cbWrlzjcHZtae/sQ3KZWaznTcQIsZibC/netQZBC6oyb7du2fD4Jubz0hKtGW66TcPHxQSmAbMW0/tqr54E+wo/lM90Kg8FU2eye8K/eB/saX5bPdC5+bbTjSCRxg/Vv9l3gUsksV6jvZPgsWjz3iiDB/hG4ak7769iQLvHu3pvTrEuM/hzud+/RK1THjC7ZphSb2iT582Wpd8e26xWJ2pWr8z58/3UobaEGctI7lP+hrZx1EAR+tJ0vAzEdC57akkX6u+F0XF9T+v0hf13m/su7VXPVTjuL1oZJVJ0ckouNuEIQgEIQgEIQgEIQgFS3G26OER/l6fv1FdKpTjdd/7iJ//PT96otOL2Uz046uCHTtTNwN03A6kiHZ7s1mq5832eaARprvK0cTeR2LqjIsDkFoTn0hYc7JImqboJWg6w6PPnmXoXgYfqaR/wANnuheeMECWwNGz3heieCRFGkN1Nnuhc/NtpxniTxPqO9k+CUWHBYtHmjENjZ9kHxtmtqp89yTxZgjmAHefkjalvWu3HTCh5vzSFo9y1LupakTluUoLUH3PVlA1XS8Xw+v0/WjlnlTPqvy5vmuXZmPVzGfSMp1XWcWgnHM5mvN+g8w3qmfrU47i76Ist1rTyWy5G4QhCAQhCAQhCAQhCAVJcbYnhG+lCn2TUsrtVJ8cDtnhCSYH6Owzu5VQC/StOL2Uz047ESDd21e0gCBbckHnPu+a2ODALgYBDjkZSf0UTyjouqMilN2fNCT28+ef+FimTv5rrYUnQcja3cgd8H1Yn2IG7RekOC/sqfsN90LzRg2kzpDT3AL0vwYIo0/Yb7oXPzfTTjOkIQsWjzVjKm0+oI9V7mnnuebnTSmZG6/mydcLUtjE1x/ivI7SmYMAnnXZNMLtu9uWXisNZdaNebIDjPSc1ZBakzx6tYndkuv4rqR/TBP3aTtZ1aM+tcSa0aAdPX8Qu94pROKebfZEWy9ZuXYs+T1q2O1zNyWVgLK5WwQhCAQhCAQhCAQhCAVTcbOFnGUXEZUW32ZB2ajzskkga9KtlNOEODqVZuzVYHjnU43q9os7eea/BwG0Q6peSQYdNpzDsymtXAOBsScxOzH3gNCZn5lX070Lwf7odpSf/RGD/d960/1qvwihG4B/Nn/ABDePw8x7FkYRxbmL5coa3bnGgV9/wDRGE/d95WB6DYP933lT/tfxHwUJgGPDoj7ridRAI1bIvK9McHj9VT9hvgFGYD0TwlI7TKDJ3kTu39A7AptUzz+S0nQWCVlCos848OYGoMRW2xsOLyYc1w0mQYgzlnu5womkx8nJ1gcxvi0wvSvCHBFGt9owHn1UBi/QTDHLaHQVrOWqXBRtLDl1g5t7xJm4nQHTxS7cOZMEZzA2r+r/DucO1W270BoDJzltS9BqE3Lip/2v4j4KqoYEOADhtWI9Ug/eA5RIjLw3rveKzg8trVXRADQ3XedTnkF1+F9DMK37k9JU7g8EykNljQ0cyrlyWzpaY9HAQhCzWCEIQCEIQf/2Q=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28575" y="-2560638"/>
            <a:ext cx="421957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18" name="AutoShape 26" descr="data:image/jpeg;base64,/9j/4AAQSkZJRgABAQAAAQABAAD/2wCEAAkGBxQTEhQUExQWFhUXFRkVGBgWFhcVGBcYGRoYGhgUFxYYHCggGBwlHBgaITEhJSkrLi4uFx8zODMsNygtLiwBCgoKDg0OFxAQFywkHBwsLCwsLCwtLCssLCwsLCwsLCwsLCssKywsLCwsLCwsLCwrLCwsKywsLDcsLCw3Nys3LP/AABEIAP0AyAMBIgACEQEDEQH/xAAcAAABBAMBAAAAAAAAAAAAAAAAAwQFBwECBgj/xABJEAABAwIDAgoGBggFAwUAAAABAAIRAyEEMUESUQUHImFxgZGhsfAGMnKywdETJDNCUnMUIzRTYpLC4WN0gqLxFoPSFSVDRFT/xAAYAQEAAwEAAAAAAAAAAAAAAAAAAQIDBP/EACARAQEAAgICAwEBAAAAAAAAAAABAjEDESEyEkFRIhP/2gAMAwEAAhEDEQA/ALxQhCAQhCAQhCDDjAvkqed6WYp9Rx+nc0SdkAMA2ZJAiNB4KzfSjGtpYWq52rCwdLgQPn1Km8NWDDJziCcu3tWvHO1M706FvpJijEYh++YYf6YWanpXi9K/Sdin0fhjuUEOEmG1r2tuFs90JGq6DPIdEkNcQ2SZydvn4LT4z8U7p/jvTjGMc4DEnkgOM0qcQZ1gbt2oTY+nnCGleeinT/8ACVF4iiyKx2dmdlroLpOcm551CYh+xU0gWBmZF4g9XemMlTVz+hnCdfFYc1K9R7j9I5sCKIgBh+40H7xvKgPTX0hr4fEmlh69VrQxpO0fpGhxueU8k5RvXD4bEV2iabqgmPUqBrbETtgOAztrKU4T4ZpioRUb9K7kh228TIaA4TmAJ64VPj1l2t34SbPTjH6Yhx6GtcOvkp0z024S0rHrp0h4tXIOewuJYA0bW0BfktBHJBGY677lLYWmPpXcrZBvGzAygmZygK3j8VTZ9NOEj/8AYA/00fgwrdnphwiy7sTPMadKOslg+ChH7LTO2OkuDY6ACSddNNU6w2LANok6xeDGTjca2hOp+I7dF6I+nWIqY1rK9Xbp1JaBssADswQWtB071bbSqDaA2sHgH9URUJlzvvCwHPJV7YN+00EagFZZzqtMb4LoQhUWCEIQCEIQCEIQCEIQCEIQVzxs8MGmaFEZODnu6ZDWX0zd2LgqdRpZU5LXDbJkhrnN2Ys3pHkLqeMKrtYxxk8jZYNwOyTMawXHsXIurudO0WERqHOM7oLYj/i+a6MZ/LK2do6ti6XKJaIk/i32HrHTmTEOYXB4YOSQ6YgEi4AJG8T0dql6esBk81No75kJhUw73vgmbq/VROmr8S6tTiYIdPOQDOeci3asUGTtTYkASLaZj5JVuBLeq/cnjKYFzu8lWkkR2anhMtYwA3JayYBMl2UWzg3G8Jjwu0fTPIEkw4wAYmH/ANUSh2GLahdHJG27oIEiesJ3VcDUM/umGY0LWGAd11nZ5WhhhacHKJETJsDY5+CnamObtFxjlANNgYtIdkJ5wmj28ojcAPifFI1qG1E3Madfer3GWK9n1DhIGWvpFjhYkQ4fONZ3XUjSAZMPBPkT0dC5tjnixAcBltC4GcAi4HQYTzBuIgloAnVzj03kwq+U9H+PrENzjai+pOcgaq5uLzH/AE2Aw7pkhgY72mck+CpZx2gQQJ0JLjznQxMR1qzeKfFnYrUnZhweANA4RH+0LPk8xfFYKEIWK4QhCAQhCAQhCAQhCAQUJDH4gU6VR5yYxz/5QT8EFIekWPa/EYkzM1XR0T8oUK5wdAGsTn0wNdU25W04l21N9d5nM+ZTqkwZ/wBl2yeGFY2IBggxz7uZIUwdrvS5ZnAB3/BLUhrHeiDeo3k86SolP8S21gEjcC4CmBrUobRABs87BtMbfJ2hvALkwxVeauzsljbMhwiGtAaBfcBHPGimqDSANQHtLuiQDbrlQPCmwX7TTci/JO8mbqmXfa2Oi7MTLiee9vOgUlQqZWUTgGwc+uFKsy9YZK6rFSqTkAIm6aDEmIIy3J6yhrI7elZc0RpPaoDW/OdysHirxP1p4n1qU57nSO4qv9nWV0vFRWP/AKi0HI03j/aD8FTkn8rY7XqhYCyuVsEIQgEIQgEIQgEIQgFz3p9ivo8BXO9oZ/O4NPcSuhXF8bFbZwQGrqrRG+Gvd8FbHcRdKeqUxIiwgaRpuKUYzLM96VxQBc4mx1GcGBK2olt7uGnfK7GDSg/mNzu3KVo0rZHzuSNHCj8R7JUgGQ3PuVakyqMJy3pHFN6Ozr+SkSy39rqNxrtPPb5zSFQWN4TFOo1sTfadJiGi6RfiBUaXNEQ83mQZ5+mE+4E9EqmNrOcHbIJidY3DsU76Q+h7cCxrAS76QEkk6iBA3adyzmfeS3x6jnaDeYFO6bbCySwdORfSe0ZqRoYYRbetLVDdkg5fFauqGDlmnTsKPJKZ1MPaLHXNJQgDI6VPcXbg3hDD39Z72xH+E74woRlOx0Ep96GuDcdhjOWIGcfehvVmmfnFM29DNWVqxbLjbhCEIBCEIBCEIBCEIBcBxv1D9BRaDE1CexpH9S79VtxwVDOGaN1U83/xgK/H7RXLSvKpBc6Lcq+l9SB0palREytazBtGL3M89unenFBmfYupieUGxCcmmSCk6Aj+/gnHyVEkqzQObzzrnOFK0yMptzqZ4RfAJC50v2jlr8M/BWmhcPFzwSGUGujMSmXG3T5OHMfjHexdnwBQ2KFMbmjwXJ8bP2NLpeO4Lmw9m2WlS0XgVXAKXawkW6lHPAaZ3hSPBRnaHmy6KxbuoHf5ukKuFiebzPepoUtfOi0rUheQolK53ENgFacC1C3EUHEARWYexzbx8UtjhJICZU3gOBE2PVMhWvmIel2rZaUzIW643QEIQgEIQgEIQgEIQgFV3G+8/S0QBP6tx/3D5K0VVXG+6K9Gf3J94rTj9lc9OK2IdMXNyJmCbp/h98RKjqbgSTGZN1JYcWHncuisoe02XKUJ87llu4d6xU3qqUdwlkoOmOUT0DTUhTWP5yo7CMaHAb3NA7VN0j7ehsE2GN9keC43jWZNCj+bHa0rtqQgAcy47jRbOHpHdWHuv+S5sdtrpUGJzA6u66mOB6cNjeomoIceY+fBTvBzYaOr4LprGJEstdNca7PqSrnx0Jhi3yZ0VUoqsJnfqkHtORm5OZG+It1J3iBHWmTWQRmMzvGZ13q6r0jh/VHQPBKJOjkOgJRcboCEIQCEIQCEIQCEIQCqjjbP1mnIkCgD2vf8la6qbjYqEYtsT+ztyz9erqtOP2Vz05OkQdIvG5SWGZKjqL5J85+Kk8Ob+fOgXRWRfZusE2hE3Wr35KiUVwkSBPnsTbgfDF9agPxVqYH87B8CnmMdIIKk/QfCbeNwrYs0mp/K1x94tU5X+SbXWFyHGc36qw7qzfcqLrlznGDTnBud+B7Hd+z/AFLmx3Gt0phlPlH2jbrU5S5OtvBR0gOdOpPPrPxS7apeYFhK6qxhxWql0DtWKlKL+bpyygB2ebpLEm3f3qqULjjplfz3pnqJOmWerpvn1J7jmhMoG0I3R3lXVekaQsOgJRaU8luuN0BCEIBCEIBCEIBCEIBVFxrPjGCIn6BuftVFbqqHjY/bBcj9Qy4zHKqLTi9lc9Oam9/n/wAKRwzpj+6igI1m+/zEp5hai6KyPh8/JTXESnBqBN65VYlF41xuu34qKO1iKryPs6Qbu9d2fYwri645QB3jvIVlcVNCGYl++o1n8rdr+tV5PGKcNu9CifS2nODxHNTLv5eV8FLBM+G6e1h67fxUag7WkLnjVQVQkvJcIkzv0y7lMYNnn4KOrNBcDzefFP6Dsl1fTA9c/wCKbYi4tuWwGaSqZdvwUJReJOaZzL2CN1xzuNk+xF+1NMPS5dO5zGu9yuh6OZktlhqyuNuEIQgEIQgEIQgEIQgFUPG3+2DO+GbkJI5dXRW8qh42XAY0EmPqzdY+/U10WnF7K56cs0Dn6xCcUqZkpua0u+Oe6M0+w7T8+5b1mHvjp8bLWq8FbV2JnWp3Ebj5lRBpWdce13C83Vq8VjfqZP4qzj2NY3+lVJSF7nQ/FXRxd0tnAUec1HdtR8d0KnLfC2G3TJLFNljhvaR3JVa1Mj0LBo8/gy1nsyY1kNMp9hxBUbREMZb7g67C/ncn+H+PxXV9MPs6OWaQriAJSgd4pLEm3UoSja2eWvyTbCOJq0zsxymR0bRtKWeb9v8AbLtSOCM1KUE5ssfa6Ff6RHo8LKw1ZXG3CEIQCEIQCEIQCEIQCqDjaP1wX2fq7L7uXUVvqnONh313KYoMtnq85dq04vZTPTmtu+cka89u1PsOdVFNqX1F9bbsuZPGVh56F0VmeVand5lMcZVIySjKwkpDEGVAa0KoNyN47ir39DmRgcN+UD/Nf4qh8LQ5XTI64Kv70YH1PDfkU/cCy5V8EqtamR6FstKp5J6CsWjz5YMZeZY2f5WLag/x+OqRqP5NP2BzxyWoFQa711yeGH2kWuv53rGKdYZpr+kDek6tbnUdBvVdfmn5I4Or7T6fS20fx70m5+9K8GOJq0hYy9ve/wA9qtdEejmrK1YtlxtwhCEAhCEAhCEAhCEAqa42gf02wk/QMt/qerlVM8bDvr0D9w3xetOL2Uz05DZMmTqdAN3anDADZNSwgun8R1m1rjct5IuN66GRZzQNSsVXCDfTpSLKmc5T2JF+vV4hAqHQeo+BXoL0Z/Y8N/l6XuNVAYNm04br9zSvQXAAjDYcbqNP3GrHm+mnGkUlin7LHHc0nsCVTbhL7Kp7DvdKxaPO7q+0G8zR4NSbzklhSAazOYv2DmSZz7PELsk8MKwCO6FoXwLec0s/I20Wj40UoJfSHQSnnBP2tKA0E1Kdhn6wTcDdz/FOeAqY/SKI/wAajpf1hmVF0PRNNbrSmt1xugIQhAIQhAIQhAIQhAKlONv9uP5LP6grrVK8bv7f/wBhni9acXspnpxzTO1AI5V7RJtuSjRn0+CKrrm5O7mEZLIv0yulkB8fN0hUbn1fBOQ2R0Hz3ptVN+sKeg7wjTNs48RC9BcB/s9D8mn7gXnsgwCPNl6E4EH1ej+VT9wLn5mnGkE24S+yqew73SnKb48fqqnsO8CsWjz1VcNlotr4AJMdC1qUyCOjWfilHCMl2zTC7JucsVCLjzktHPueY71ms75KUMzY9BT7gCTi6AMR9NSy9ptkwLoE6RrcX5lM+jQ2sZh8vtmZfwlpuoy0L6pLdJ0TZKLidAQhCAQhCAQhCAQhCAVM8bI+vj8in71RXMqY42z9fH+Xp+/UWnF7KZ6cbWrlzjcHZtae/sQ3KZWaznTcQIsZibC/netQZBC6oyb7du2fD4Jubz0hKtGW66TcPHxQSmAbMW0/tqr54E+wo/lM90Kg8FU2eye8K/eB/saX5bPdC5+bbTjSCRxg/Vv9l3gUsksV6jvZPgsWjz3iiDB/hG4ak7769iQLvHu3pvTrEuM/hzud+/RK1THjC7ZphSb2iT582Wpd8e26xWJ2pWr8z58/3UobaEGctI7lP+hrZx1EAR+tJ0vAzEdC57akkX6u+F0XF9T+v0hf13m/su7VXPVTjuL1oZJVJ0ckouNuEIQgEIQgEIQgEIQgFS3G26OER/l6fv1FdKpTjdd/7iJ//PT96otOL2Uz046uCHTtTNwN03A6kiHZ7s1mq5832eaARprvK0cTeR2LqjIsDkFoTn0hYc7JImqboJWg6w6PPnmXoXgYfqaR/wANnuheeMECWwNGz3heieCRFGkN1Nnuhc/NtpxniTxPqO9k+CUWHBYtHmjENjZ9kHxtmtqp89yTxZgjmAHefkjalvWu3HTCh5vzSFo9y1LupakTluUoLUH3PVlA1XS8Xw+v0/WjlnlTPqvy5vmuXZmPVzGfSMp1XWcWgnHM5mvN+g8w3qmfrU47i76Ist1rTyWy5G4QhCAQhCAQhCAQhCAVJcbYnhG+lCn2TUsrtVJ8cDtnhCSYH6Owzu5VQC/StOL2Uz047ESDd21e0gCBbckHnPu+a2ODALgYBDjkZSf0UTyjouqMilN2fNCT28+ef+FimTv5rrYUnQcja3cgd8H1Yn2IG7RekOC/sqfsN90LzRg2kzpDT3AL0vwYIo0/Yb7oXPzfTTjOkIQsWjzVjKm0+oI9V7mnnuebnTSmZG6/mydcLUtjE1x/ivI7SmYMAnnXZNMLtu9uWXisNZdaNebIDjPSc1ZBakzx6tYndkuv4rqR/TBP3aTtZ1aM+tcSa0aAdPX8Qu94pROKebfZEWy9ZuXYs+T1q2O1zNyWVgLK5WwQhCAQhCAQhCAQhCAVTcbOFnGUXEZUW32ZB2ajzskkga9KtlNOEODqVZuzVYHjnU43q9os7eea/BwG0Q6peSQYdNpzDsymtXAOBsScxOzH3gNCZn5lX070Lwf7odpSf/RGD/d960/1qvwihG4B/Nn/ABDePw8x7FkYRxbmL5coa3bnGgV9/wDRGE/d95WB6DYP933lT/tfxHwUJgGPDoj7ridRAI1bIvK9McHj9VT9hvgFGYD0TwlI7TKDJ3kTu39A7AptUzz+S0nQWCVlCos848OYGoMRW2xsOLyYc1w0mQYgzlnu5womkx8nJ1gcxvi0wvSvCHBFGt9owHn1UBi/QTDHLaHQVrOWqXBRtLDl1g5t7xJm4nQHTxS7cOZMEZzA2r+r/DucO1W270BoDJzltS9BqE3Lip/2v4j4KqoYEOADhtWI9Ug/eA5RIjLw3rveKzg8trVXRADQ3XedTnkF1+F9DMK37k9JU7g8EykNljQ0cyrlyWzpaY9HAQhCzWCEIQCEIQf/2Q=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28575" y="-2560638"/>
            <a:ext cx="421957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220" name="Picture 28" descr="http://www.gap.com/products/res/mainimg/1969-super-skinny-jeans-denim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2881" y="1600200"/>
            <a:ext cx="1895060" cy="2514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crafty</a:t>
            </a:r>
          </a:p>
          <a:p>
            <a:pPr algn="ctr"/>
            <a:r>
              <a:rPr lang="en-US" sz="9600" b="1" dirty="0" smtClean="0"/>
              <a:t>filthy</a:t>
            </a:r>
          </a:p>
          <a:p>
            <a:pPr algn="ctr"/>
            <a:r>
              <a:rPr lang="en-US" sz="9600" b="1" dirty="0" smtClean="0"/>
              <a:t>tattered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9624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382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crafty</a:t>
            </a:r>
          </a:p>
          <a:p>
            <a:r>
              <a:rPr lang="en-US" sz="9600" b="1" dirty="0" smtClean="0"/>
              <a:t>filthy</a:t>
            </a:r>
          </a:p>
          <a:p>
            <a:r>
              <a:rPr lang="en-US" sz="9600" b="1" dirty="0" smtClean="0"/>
              <a:t>tattered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4384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kidworldcitizen.org/wp-content/uploads/2012/10/100912Yeh_Shen_Chinese_Cinderella_Boo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524000"/>
            <a:ext cx="2971800" cy="3685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crafty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9050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Good at tricking people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572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crafty</a:t>
            </a:r>
            <a:endParaRPr lang="en-US" sz="9600" b="1" dirty="0"/>
          </a:p>
        </p:txBody>
      </p:sp>
      <p:pic>
        <p:nvPicPr>
          <p:cNvPr id="22536" name="Picture 8" descr="http://www.littledanceinvitations.com.au/getattachment/aba57965-b3e8-4077-9e3a-5be48d49ea84/Duck-Cameron-Melbourne-Based-World-Renowned-Magici.aspx?width=3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914400"/>
            <a:ext cx="3394548" cy="510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8" name="Picture 10" descr="http://3.bp.blogspot.com/-PjyiivCaeAY/T03oTom5hkI/AAAAAAAADN0/TBL_wiEuUik/s1600/Pittsburgh_Magician_David_Lawrenc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971800"/>
            <a:ext cx="3047999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33400"/>
            <a:ext cx="769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How are these characters </a:t>
            </a:r>
            <a:r>
              <a:rPr lang="en-US" sz="5400" b="1" dirty="0" smtClean="0"/>
              <a:t>crafty?</a:t>
            </a:r>
            <a:endParaRPr lang="en-US" sz="2800" b="1" dirty="0"/>
          </a:p>
        </p:txBody>
      </p:sp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4" name="Picture 6" descr="http://www.teachingchildrenphilosophy.org/w/images/Gingerbread_man_on_fo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752600"/>
            <a:ext cx="3200400" cy="3647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90" name="Picture 10" descr="http://www.dogcanyon.org/wp-content/uploads/2012/08/Little_Red_Riding_Hood1.jpeg"/>
          <p:cNvPicPr>
            <a:picLocks noChangeAspect="1" noChangeArrowheads="1"/>
          </p:cNvPicPr>
          <p:nvPr/>
        </p:nvPicPr>
        <p:blipFill>
          <a:blip r:embed="rId4" cstate="print"/>
          <a:srcRect r="5290" b="29072"/>
          <a:stretch>
            <a:fillRect/>
          </a:stretch>
        </p:blipFill>
        <p:spPr bwMode="auto">
          <a:xfrm>
            <a:off x="4800600" y="2667000"/>
            <a:ext cx="3581400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TextBox 16"/>
          <p:cNvSpPr txBox="1"/>
          <p:nvPr/>
        </p:nvSpPr>
        <p:spPr>
          <a:xfrm>
            <a:off x="1524000" y="19812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Fox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5715000" y="29718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The Wolf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filthy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14400" y="152400"/>
            <a:ext cx="7239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filthy</a:t>
            </a:r>
            <a:endParaRPr lang="en-US" sz="115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19600" y="18288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dirty</a:t>
            </a:r>
            <a:endParaRPr lang="en-US" sz="3200" dirty="0"/>
          </a:p>
        </p:txBody>
      </p:sp>
      <p:sp>
        <p:nvSpPr>
          <p:cNvPr id="16394" name="AutoShape 10" descr="data:image/jpeg;base64,/9j/4AAQSkZJRgABAQAAAQABAAD/2wCEAAkGBxQTEhQUExQVFRQXGBQVGBQXGBQXFRYYFBUXFhgYFxUYHCggGBwlGxQUITEhJSkrLi4uFx8zODMsNygtLisBCgoKDg0OGhAQFCwcHBwsLCwsLCwsLCwsLCwsLCwsLCwsLCwsLCwsLCwsLCwsLCwsNywsKyw3NysrLCsrLCsrK//AABEIAPAAtAMBIgACEQEDEQH/xAAcAAACAwEBAQEAAAAAAAAAAAAEBQIDBgEABwj/xAA7EAABAwIEBAMHAgUDBQEAAAABAAIRAyEEEjFBBVFhcSKBkQYyobHB0fATIxRCUuHxFWKCBzNDcrIW/8QAGQEAAwEBAQAAAAAAAAAAAAAAAQIDAAQF/8QAIhEAAgICAwACAwEAAAAAAAAAAAECERIhAzFBE1EEMnEi/9oADAMBAAIRAxEAPwDU0MaIuEbSxTCh34MFCPwZGivbRxDguaUKaIcUrqhwXcO94umTQGOzRAG0LJ8ex4JgWGwGp+yK4rxItaQ42GvX/b+dFgeJ8RJcb3OvQbAclDknekdXFx+sMr4zOYEAC3S3+URTf/MdB7o+qTYPxOybAS7tsPNMDXvA0HxP2CkdCCnvi512CHaC830G/L+6qzFx3HXc9ApVKkCB8FkFlGNrj3Rpoh2N23PwCsgC58goNf116fmidaFeyxjxeTbnyG/wUP1p8W52uYH+IUpmRsIm2pnTsFw1DJvpsB90bBQThQT4Rv8ABHYjEQZ2EAjYza6WtqRvJOvSNSiG3A6nN6bn4LMyG1WjnyuFjr1aWmQ4H1QGHxz8NX/XY0lshtSnpcax5NNvJE0H+IaxEDy+pIlW4tsHNEtMEgDWRc9xlH5pNlUfYuA8TZXpNqUzma4a79iOaq4thMp/WYLj3gNwNx1F7brA+zVb+HcX0j+y6727N5O6CDqtoeK6k6AgOG8GIcOX+UmSBi0xtQxGdoI1ie438wuUa1ywnlH0/OhSpr8rvBG5jYPA26OBHayliqmdoqM0NwORHvNPp8OqFgxHH8SBY6ryX4bGB7Q467915HM2BnaVbYqwhV1KKoNct1XoHmHKwkwu4moGNJi+w67KzC1A66zvtdxNrXBmu3m7/HzScksUPxRykZr2q4nfLMxfuTqfzosrhWOdLtT8J6lEcS4hNR0AdyJ7RKlhy6oZkkBcqZ6FUEYYZG5dSbuPVFssI33Q7QG6XPPZG4eidDdx2/NUTI6DA1jqq8s3IgHQbkc+yJe9reTnctgo4emahLj+dkjdDpAtan+c+gXaVGPE7s0DU9kbUYJkmGj49Al+Kr/qEgEgCxI2H9I7o2BoiXz4WQLwTsOgO/dTAggN7k/nNRpXIawQB8huihTDe/qmQrBsNh7uMTIiOmtyinNkwDyk8/7aqh9ck5Wje/Ifco7AjV29rcvySi2BIMbRIgbWR1LxCdOXSLfULtGnb83V+EAEjS+u2n9lJstRfw5v6RFRvu3DgB7snly+8LVigHszgSwgteG2LQRIcOnMdbLM8Mr/AKbp1buNQOq2PD6YogPp+KiYteWA7f8Ar8oKUWWhJgK5HhLpezwE6ZgDLXeU+hKZ4asP1DFmVQC4f0VBfMBycNewWe9pqX8NiGVG/wDbq26CbD5t9ApmvmayoDE5g4DlF46tPiHOVjdl+Mruovcwh2s2nf8AuCvJnh67KjQXFpI8JPbe/MGfNeSBsg0yEBiSCYUjXyhQwbJly9U8cqxJFJpcTAaCV8v4xxAuqB7pLnuBjk2dB1I+i2ftpi5yUdneJ/Zu3mvneNrl9Qu8rbNGw5TC5OaVyo9D8aGMbOOoNDnFxnWwO0mDPqjWOMQAGgeiDoCfEdfhP2AUy4vMbff6pEWYfgnTJGn9R1PbkERUxMDK206nc8/JAurhtrTy2AVLsVy1Op/PkswIYtuY336fcplnDGxySvCHLc91TXxckk6C8JKtlG6QVjKmaJOVvxPYKujQLxAENG/Xv9d0DQGc5nnXUD5TyTX+OAEAQBaE1UJdluUMbAt9fJL6tQknYaAbnufsvVMQX2bvYKbaYbG557D/ACimaiVKnFh5lOsIy0pbR0t0TjDN8FuvwQkwxQdhzI+CtbSknnKEw9S/efUI6iZup2VA3OLSN+Y59louCcaLGQHWnwl2l/5XjrzSjENBN+9vigcHVLHZCZYZEG410+M+SCYJRs3ftVgm4jCOyaDxDm0jUdCLhYzgOKzh9MkB5y22DxMEdDEeic+ynFwJovJkOygkzcW320+Kz3HcKMNXFTL4CRofdGhtuWn/AOAmJpUEVsRVaYpsMaxmgg7jS8LybYRpqNkm4JaTAMxv0tFl1AIXj6UqzC2bCm9uZUkEL0no8hIwntjW/equ5AMHpP1WQw9HbmZ8tvXVab2lg1HjaZ9b/RJaYiSdST5DVcEntnrxX+Uimu7Ro/APkqm1srbb6fdQLpExqfh+fND161/h2WRmcq14+6swVz0QNV351VtGplaSUwiG2KxewQf6gi95vGyWGpJuuU6l+iKVAbsbjEn7DkrmukQPyfz4pZQuZTBlYDRZmQ3osaxsk3hcubn0+qXNrz9ymmCBcUjKIKpWbKY8Kr+808pHl/lCNZsq7sMjqksehlRqX+PmmNOp9UloVBlDuqKZXsgFDJ1S0zcEQluJqgk/yua4Tax6xtH1Gi9UrWQlWuc12ucTu3WOv9Wv91gllbF5az3D+YNd5gf3WqxlMYzCtdqY0n+YAfAi3eFgqrznIkSDEaajSD2Tr2R4qaTm0nAkVARl6jTvuiSZBgqQA1zwWgNdG5aIBPXLl0XFqsX7Ntquzte2DsWtJBkkg5iCLk2XkLMNXCFGu208kyqYDOM1N7XjaCEk4pX/AE2OBF9PNei5qrPMjB3R8/46BncVnsVUs4chfpJ+wTjjuJy31cdB35pCWG/WFwM9VFTrCOQKUPqTPeUfi3+J46FKXfX5poiSC6bpUcQ8WGyrwgzWXcRSId2+qZCs4QTorBSA39EMDGmvNFU3ZRa5TCF7BaBor6VJV0ah0lEsHMwOZ19EGMi6gyTZaLAUCLpZw8A9UypV4KlJlYjBoVGOZ4fzeysFaAvV6oDZSD+C6nViWdSfKEYKkOvyCVky4uRjKo/m1T0LZfUxPogMZW6K3E0RaEHinGL+qZIDkL6rpNj5G22x3+Cj/GOBnQtvcc9ZChWokdyhKoMwTbvpKNCWfQOGe31PJFfNTqgwQBmBjcSbA8lxfOKmJLTrGh0afmvIYo1n2nFew2JoVTUw1duU3yXaR5yl3HOKVC0Cq4nLOsSedx5La8f4oWMcAdjc7NGp6r5rxCarw0W3O9gNz6+q02JxR9EFVhe7O7nbkqa5EiDojMW0yY29EvsT5JDoFdUeI9vogzT1R2KHiPl8lToQUyYjR3h9CAif4aZRGBpgjomLcJIt0jnf/COQGhAME1vmvVqlJmpRuP4e8nkOdvgFHEezk0SWAl4IJ5kDknWyck0roXU8Yz+r6I/DBp2tzlLDhWtiYMj8kc0ywPCXMpBxtmuByCaUaQsJWxzha7WgDRXmqLJYMIQvQd1Gi10Nf4u35KGxGNG500CErtIEhKn1C6dUVBGcxk/iPJDv4m7+yExGDqGm52kckvGBMXnSZkyqqCJS5DS4fH5hrJKIbULhB1CzXD8FVIc5skNMRJE9im/DcWRY3Ha46ELONBUrDiyR1SnH0zeNVpKbJbKR8Xbc9kgxnHtJMryMpYey8lyHxZ9k9ocXmaf9xA8vyPVJeGeKnWrbe4DzvLiPSPJQ43iYp+oHpfzsrKJyYJrRbNBSMWOlRn8UfCes+v580upN0PO356ozHP8Ad83H0t9ENQbYefwQ8KsExNPxnqgMW4tH5zTPHNvI2MHt+Sl/EW57jzTRAw/AVYjkVo6UZQfP4rPYSiQ1siNI9SB8itBh2CGjn+fVCQUTFEuJO1rIsMGskFHcLpNawbT80eMGx2t0uRRRMu9jQZysk75Gyi8M3NqwHuE9/wBNYBsusw40GnTdbIzpeCJ2FDyRoPsoDAAJ00Nb4YUKbATzWvYuBkeLUosB3VHDKAEgjZaDiuHa10pW94L2kdirJ6JyjTKqFZoGW/J2l/JBVcDSJsaoHIZT2gnRaZnCQ8SQjafs83UBDOhnCL7RnaeIpNYGNblaI31nmuYbI5x8ItvzTfiPsuC0kG4vHNKbNiAbaplLISSrzQfmGgFuqQ8apgkA22lO8K/M0QCBe5S3G4f9SoB39dkr0ZbEgadhZeTprctiLixsvKVlDQcbwJIcwj3QD36hBVKn7LG9IEpgMWXMplxkwZ7AwBfVIeJYi5PKw7lPIjx7F+MMuPLl0H4VfSpXAHKFTSp5nDy/ymhw5BFtZIG/dKUFWIZBPWyXsZBv8UX7VVMgaBqC428vsp4nCloGbUgT5j7z6I+A9L6z/wBvqXs8oB+6cYehmDWixOvYJJh2ft84+ic4KtDXOGoEj/ldbsKGtV4bDRtZFYaoTN4WdpYsD3jHU9Uzw+IEGD23kpWi0ZBznEnLnN5sjaWIaxt9tOaz2BY6b9fNF8VrltMncApX9BYv4jxLNUaBOsJnwzFeKI5RGnVZyjhS5zf9sZin1VjDcEgjQg9E+kKi7FkVc0rOGjkPSZ6BGupucD4soERPzlX0aYygO1mD1nkn1Qj2xvw6qAzmmNKrZJMNQgJk4w37KVlUguvUlqxOIwpL3CYB15rSUcTmDptB+Y/skxql1R5iw+QVoEuUixgb4RayFxDXNfI8uw1ReGbPiOpkev8AhQ4hLnBjfP8A9uQKTkYkATFVMzpDT1iYleWm4eRSZkdlDhrO5N57LijkUpmfbiwG2BsIFjHeQlONdJAjnb6p0A1zcueOmgJ7qvF4drWiR4nPJm0QAbDzV5MlHojwjDCQ55yi0G0LUcYw7X5KgidC0bwJJnrAQGGwgAFztIGh7tVeOYWiAIJ0jTrZSGMX7RUc72Od7uYkk9x/dar214cWCk8QWVB4SNPBGo5wQlvtJw4OayDOUERaRmj10XOI41z8JTaT7hiP+JHyCfsAHgac0ajrQC2038c6Df3T6o3AvhsDkB6H+4SugCKNQ9G/H8KOwgIptdESJ7g7ohYzpYcPbG8yrKtANyRYCZA1C5gi17cwMHfui6bQ7UpWykQ/D02gDc80JxKnLDadjHJSo0nAeE26o7DCR4tOSVfYxkafAar58RA6Eg+caq+pwrE0mSDnHPe61VRxg5RZMMOJaN09jKOj5zW4biaguYjZE4LhdeQXkx1iTC2ePw0idD90PS0uNOabtWI1RThWwBIv3Rb3hL6lF53AGq5UeALm5U6GUgau8AVPL63+KWHFFocImY36JoDIIjZLX4M+6L9eqvEjyOyVKof0SbiAB2k6yjMTSYz9NrCS6xIF5Ezt3PqisFgwaT2kWIuel/7qjhlKsfCwB5Fsps63I7rn5JWzQWhxSqW0HZ2o6LiicdihY0PUGV5ToYyFDDyOfYxr0grlbCvkZnQAdz8hqUvpVfjunnDsXl8FUEscJER5Fsgghdcujkg1YbSrk+7J6jVGUsPUBDjA6Ov8NlXwhzsjiwRFnNmTGzmH6L2Io4j+vO0+RHdp+iRUO2/DvEqIqU8gAm5kWXz51Uh0EyPstlxDEfphwm5t26LIYzCmC4C255SguylUhi1sUcsEkxp0NlbjsaG0/dLQBET00HUqvh/E3Ophg25mPjshcVh3VHACTaSYgAdBy+aKQX9hfBcQ8tLiIEweUpr/ABd4sFL2bytrUmkCJy5dRf5qzilBrKrhYAOdHICUzjqxFPdEzjiLNhcbi6o1DXdJLT8ZQ8AjbuvU5IjVJ0VTCTxeo3/xntIVmH9qstn03NHPUfBL6mFq6g+RugatHEE2IjsFtHZHkVfqaH/9ex3MdwVfQ4tTfuT0AP2WewlKto5rT5JvSwpjl0FkypEuSafhOpixmgZ/OFP9FpgrlPDwi8Ph0OyH9K8NhZm0IzCcNLzlbvYTpJBgTtKhXxrWWFzyH15JjwCsHf8AcJy28IMA33KMpUqQKvZS6iaYOYQIy5iR4XG2Vw2017rmNwDqbw8C1jY8uRC2talSqN8Jk8tZ6SVjuKkh0M/baLEmCSfz6rmaCmWN4uDrWdPWJ+LV5K3Yuh/Mcx3IAXkcUMfPwLKVLEuaC0HwzOXUdxyPZTyKt7F2nChtwjHQ7Tty+KJfjw87t1sCfheyR4arlcDyKMrQ2pN8sk26jQoOKDk0wam41DLg4RzMok03OEEBrBo0XLupTfjTabKmRrgaZNnC8gAEGEoxQGYkOEbXBnqgood8gqfhnUn5hdvZaLCfvN/aaTpmOrieULmDIDHEgFu4duo4Xhba1RrcOXsqO/oP1tZbFroPyJ6ei3g4NOu19RrmhpkktIyjqU+4R7O1eJ1X1mRToAlrXvBOY7kNET6pxwv/AKctDw7FV6mIjSmSQzzErdYzHswtIQAIENaIA7ADRUwdbJ2r1tny32t9nqWB/SptqGo4hznSAABIAgDSfEs5Qe5hkXby3HkmntFi3Vqzqj9SY8ktAhQm9nRBUhl/qAcFGhVDkt/VKto18uyWkXUxzScGiSrxWBCSu4gBsqX8Re6zfCPj6o0jOVjvEYunT94y7Zg18+SCq497xA8LeQ19UDQoeZ5pvhMCTstYtA+Hw6f8NwZ1V2C4dGqf4DhxfpZvP7IYt9GcsSmi2YaOd41THGcAp13BzgWxa0ZjyumuEwLWaC/PdFhqvHgrs5Z8t9GPxPsWQf2gwtj+YXndeWxLivI/BEX5ZfZ+bsQyCh6jEyrU5QVVqZxJpgZCNxd2sd0hCkI0D9rsfmggsorYnKBMkQbTz5IYMkZgJHcfEaqriJlwaugBFow1a+KVtSQAF9P9h/Z4YWn+q+9Z4v8A7G6ho681kfYrhgq1WSJFPxEddvr6L6oymSeyrCPoh3+IyNc935yCxvEsc6q4vf1yt5DmnvtM+Gtbz+QWZLJUubl8R0cPH6xNi6WYoR2EK07cDKl/p4XJkddIyTsMVS7DlbH/AExcHCEbNSMcMIeSNw3DidlraPB0ww/DwNlrDoRcP4NuQn1DCBqMbR5JrguHxd1zsOX3TRg5MSfIooGwHDJu7Tl907p046D80XQANfRdmV1xionFKeRKV3Mq2iVTiOIMpnKTmf8A0Nu70280XSFSb0gsMXkEMdUNw1oHImT8F5Lmh/jZ8Na2WhC1qMhFcPd/KUQ7DpifTM1VZBV+EMteOgPoicXhTdDYZsZh0KWthsTVqviJRWDZmcEtL5dC2HsDwj+IxDWn3Rd3YLNbC+j6f7AcE/Sol7veqGezdgtU5kQArabQBAsAEHia+Vr38gSnbpAS3RluN1873Haco7Nt90DSYrq7YgKyjTXBPZ6ENKiVNiIbTUqbFcGoUNZBtNWsphdhWATYao0K2RDVbQol1h67IrD4Am7rDkmLGBoiI6bq0OH1kJ81aRThcIG9Tz/NESDy9V1rJ19FaYAXQklpHM3e2QDALm6gTNyYA35L3vHoshxvibsS80qRii0w4j/yHl2WlLFDQg5ug/GcbdVJp4fwsFnVdz0Z91fgcO1gtruTqe53QuDpBoAAiEdSXPk3tnTSWkGMevKsLyID4PSxMQntGsHtB33WfdQRPC68Og7rpaOdocupAi6UPwmWoAdJR/6sGFzGCS080rItmJx2GaKzgzSV9u/6VcGFHDGqRDqkG+wGnqvleD4MamKZT/rcB5E3Pov0EKYYxrG2AAEdAikhk7Ra93hS7iJ/Zd1IHxCLxD7BUlgcC0ixWktUNF07Ms9suRNJiau4Jyd6hWM4Mf6h6LlfFKzsXLGuxfTarWtmwv2TWlwto1M/BG0qQGgTrh+yb514KsPwwn3rfNMaOHa3QeavcVECVVRSIym2eHT1+ykympAKRKYQ8SqHGfovPMqbG3R6MI/ajGFjG0WHxVJkjUN3PmleAwoY2AFZV/crPqHnlHYWRIauPkllI7oRxjRxpuiKbkOVJrkAMODlxVAryNgPlAwoIsltWgWORWGxhamUMrATAPNdto5egDFjQ84KIwfiDR3XcXhi1gB23V/BWyZ5KPNLGDZKb0aX2R4YP1g8i7RbzWyqPkpL7N+653kmYdZD8ZP41YIaiTqmVKkTuJ6j6rlMK5ghXHLWO6FWByrYVYChQTq7KiSorUY6LlXBUtcrcyxjsqDypqLVjHQ24UMQ/Kxx5A/JTJv5KnF+47sUrCuxBh6UAK7KusC6VxncUuC4CpOUVjFgcuqvMvIin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371600"/>
            <a:ext cx="21431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6" name="AutoShape 12" descr="data:image/jpeg;base64,/9j/4AAQSkZJRgABAQAAAQABAAD/2wCEAAkGBxQTEhQUExQVFRQXGBQVGBQXGBQXFRYYFBUXFhgYFxUYHCggGBwlGxQUITEhJSkrLi4uFx8zODMsNygtLisBCgoKDg0OGhAQFCwcHBwsLCwsLCwsLCwsLCwsLCwsLCwsLCwsLCwsLCwsLCwsLCwsNywsKyw3NysrLCsrLCsrK//AABEIAPAAtAMBIgACEQEDEQH/xAAcAAACAwEBAQEAAAAAAAAAAAAEBQIDBgEABwj/xAA7EAABAwIEBAMHAgUDBQEAAAABAAIRAyEEEjFBBVFhcSKBkQYyobHB0fATIxRCUuHxFWKCBzNDcrIW/8QAGQEAAwEBAQAAAAAAAAAAAAAAAQIDAAQF/8QAIhEAAgICAwACAwEAAAAAAAAAAAECERIhAzFBE1EEMnEi/9oADAMBAAIRAxEAPwDU0MaIuEbSxTCh34MFCPwZGivbRxDguaUKaIcUrqhwXcO94umTQGOzRAG0LJ8ex4JgWGwGp+yK4rxItaQ42GvX/b+dFgeJ8RJcb3OvQbAclDknekdXFx+sMr4zOYEAC3S3+URTf/MdB7o+qTYPxOybAS7tsPNMDXvA0HxP2CkdCCnvi512CHaC830G/L+6qzFx3HXc9ApVKkCB8FkFlGNrj3Rpoh2N23PwCsgC58goNf116fmidaFeyxjxeTbnyG/wUP1p8W52uYH+IUpmRsIm2pnTsFw1DJvpsB90bBQThQT4Rv8ABHYjEQZ2EAjYza6WtqRvJOvSNSiG3A6nN6bn4LMyG1WjnyuFjr1aWmQ4H1QGHxz8NX/XY0lshtSnpcax5NNvJE0H+IaxEDy+pIlW4tsHNEtMEgDWRc9xlH5pNlUfYuA8TZXpNqUzma4a79iOaq4thMp/WYLj3gNwNx1F7brA+zVb+HcX0j+y6727N5O6CDqtoeK6k6AgOG8GIcOX+UmSBi0xtQxGdoI1ie438wuUa1ywnlH0/OhSpr8rvBG5jYPA26OBHayliqmdoqM0NwORHvNPp8OqFgxHH8SBY6ryX4bGB7Q467915HM2BnaVbYqwhV1KKoNct1XoHmHKwkwu4moGNJi+w67KzC1A66zvtdxNrXBmu3m7/HzScksUPxRykZr2q4nfLMxfuTqfzosrhWOdLtT8J6lEcS4hNR0AdyJ7RKlhy6oZkkBcqZ6FUEYYZG5dSbuPVFssI33Q7QG6XPPZG4eidDdx2/NUTI6DA1jqq8s3IgHQbkc+yJe9reTnctgo4emahLj+dkjdDpAtan+c+gXaVGPE7s0DU9kbUYJkmGj49Al+Kr/qEgEgCxI2H9I7o2BoiXz4WQLwTsOgO/dTAggN7k/nNRpXIawQB8huihTDe/qmQrBsNh7uMTIiOmtyinNkwDyk8/7aqh9ck5Wje/Ifco7AjV29rcvySi2BIMbRIgbWR1LxCdOXSLfULtGnb83V+EAEjS+u2n9lJstRfw5v6RFRvu3DgB7snly+8LVigHszgSwgteG2LQRIcOnMdbLM8Mr/AKbp1buNQOq2PD6YogPp+KiYteWA7f8Ar8oKUWWhJgK5HhLpezwE6ZgDLXeU+hKZ4asP1DFmVQC4f0VBfMBycNewWe9pqX8NiGVG/wDbq26CbD5t9ApmvmayoDE5g4DlF46tPiHOVjdl+Mruovcwh2s2nf8AuCvJnh67KjQXFpI8JPbe/MGfNeSBsg0yEBiSCYUjXyhQwbJly9U8cqxJFJpcTAaCV8v4xxAuqB7pLnuBjk2dB1I+i2ftpi5yUdneJ/Zu3mvneNrl9Qu8rbNGw5TC5OaVyo9D8aGMbOOoNDnFxnWwO0mDPqjWOMQAGgeiDoCfEdfhP2AUy4vMbff6pEWYfgnTJGn9R1PbkERUxMDK206nc8/JAurhtrTy2AVLsVy1Op/PkswIYtuY336fcplnDGxySvCHLc91TXxckk6C8JKtlG6QVjKmaJOVvxPYKujQLxAENG/Xv9d0DQGc5nnXUD5TyTX+OAEAQBaE1UJdluUMbAt9fJL6tQknYaAbnufsvVMQX2bvYKbaYbG557D/ACimaiVKnFh5lOsIy0pbR0t0TjDN8FuvwQkwxQdhzI+CtbSknnKEw9S/efUI6iZup2VA3OLSN+Y59louCcaLGQHWnwl2l/5XjrzSjENBN+9vigcHVLHZCZYZEG410+M+SCYJRs3ftVgm4jCOyaDxDm0jUdCLhYzgOKzh9MkB5y22DxMEdDEeic+ynFwJovJkOygkzcW320+Kz3HcKMNXFTL4CRofdGhtuWn/AOAmJpUEVsRVaYpsMaxmgg7jS8LybYRpqNkm4JaTAMxv0tFl1AIXj6UqzC2bCm9uZUkEL0no8hIwntjW/equ5AMHpP1WQw9HbmZ8tvXVab2lg1HjaZ9b/RJaYiSdST5DVcEntnrxX+Uimu7Ro/APkqm1srbb6fdQLpExqfh+fND161/h2WRmcq14+6swVz0QNV351VtGplaSUwiG2KxewQf6gi95vGyWGpJuuU6l+iKVAbsbjEn7DkrmukQPyfz4pZQuZTBlYDRZmQ3osaxsk3hcubn0+qXNrz9ymmCBcUjKIKpWbKY8Kr+808pHl/lCNZsq7sMjqksehlRqX+PmmNOp9UloVBlDuqKZXsgFDJ1S0zcEQluJqgk/yua4Tax6xtH1Gi9UrWQlWuc12ucTu3WOv9Wv91gllbF5az3D+YNd5gf3WqxlMYzCtdqY0n+YAfAi3eFgqrznIkSDEaajSD2Tr2R4qaTm0nAkVARl6jTvuiSZBgqQA1zwWgNdG5aIBPXLl0XFqsX7Ntquzte2DsWtJBkkg5iCLk2XkLMNXCFGu208kyqYDOM1N7XjaCEk4pX/AE2OBF9PNei5qrPMjB3R8/46BncVnsVUs4chfpJ+wTjjuJy31cdB35pCWG/WFwM9VFTrCOQKUPqTPeUfi3+J46FKXfX5poiSC6bpUcQ8WGyrwgzWXcRSId2+qZCs4QTorBSA39EMDGmvNFU3ZRa5TCF7BaBor6VJV0ah0lEsHMwOZ19EGMi6gyTZaLAUCLpZw8A9UypV4KlJlYjBoVGOZ4fzeysFaAvV6oDZSD+C6nViWdSfKEYKkOvyCVky4uRjKo/m1T0LZfUxPogMZW6K3E0RaEHinGL+qZIDkL6rpNj5G22x3+Cj/GOBnQtvcc9ZChWokdyhKoMwTbvpKNCWfQOGe31PJFfNTqgwQBmBjcSbA8lxfOKmJLTrGh0afmvIYo1n2nFew2JoVTUw1duU3yXaR5yl3HOKVC0Cq4nLOsSedx5La8f4oWMcAdjc7NGp6r5rxCarw0W3O9gNz6+q02JxR9EFVhe7O7nbkqa5EiDojMW0yY29EvsT5JDoFdUeI9vogzT1R2KHiPl8lToQUyYjR3h9CAif4aZRGBpgjomLcJIt0jnf/COQGhAME1vmvVqlJmpRuP4e8nkOdvgFHEezk0SWAl4IJ5kDknWyck0roXU8Yz+r6I/DBp2tzlLDhWtiYMj8kc0ywPCXMpBxtmuByCaUaQsJWxzha7WgDRXmqLJYMIQvQd1Gi10Nf4u35KGxGNG500CErtIEhKn1C6dUVBGcxk/iPJDv4m7+yExGDqGm52kckvGBMXnSZkyqqCJS5DS4fH5hrJKIbULhB1CzXD8FVIc5skNMRJE9im/DcWRY3Ha46ELONBUrDiyR1SnH0zeNVpKbJbKR8Xbc9kgxnHtJMryMpYey8lyHxZ9k9ocXmaf9xA8vyPVJeGeKnWrbe4DzvLiPSPJQ43iYp+oHpfzsrKJyYJrRbNBSMWOlRn8UfCes+v580upN0PO356ozHP8Ad83H0t9ENQbYefwQ8KsExNPxnqgMW4tH5zTPHNvI2MHt+Sl/EW57jzTRAw/AVYjkVo6UZQfP4rPYSiQ1siNI9SB8itBh2CGjn+fVCQUTFEuJO1rIsMGskFHcLpNawbT80eMGx2t0uRRRMu9jQZysk75Gyi8M3NqwHuE9/wBNYBsusw40GnTdbIzpeCJ2FDyRoPsoDAAJ00Nb4YUKbATzWvYuBkeLUosB3VHDKAEgjZaDiuHa10pW94L2kdirJ6JyjTKqFZoGW/J2l/JBVcDSJsaoHIZT2gnRaZnCQ8SQjafs83UBDOhnCL7RnaeIpNYGNblaI31nmuYbI5x8ItvzTfiPsuC0kG4vHNKbNiAbaplLISSrzQfmGgFuqQ8apgkA22lO8K/M0QCBe5S3G4f9SoB39dkr0ZbEgadhZeTprctiLixsvKVlDQcbwJIcwj3QD36hBVKn7LG9IEpgMWXMplxkwZ7AwBfVIeJYi5PKw7lPIjx7F+MMuPLl0H4VfSpXAHKFTSp5nDy/ymhw5BFtZIG/dKUFWIZBPWyXsZBv8UX7VVMgaBqC428vsp4nCloGbUgT5j7z6I+A9L6z/wBvqXs8oB+6cYehmDWixOvYJJh2ft84+ic4KtDXOGoEj/ldbsKGtV4bDRtZFYaoTN4WdpYsD3jHU9Uzw+IEGD23kpWi0ZBznEnLnN5sjaWIaxt9tOaz2BY6b9fNF8VrltMncApX9BYv4jxLNUaBOsJnwzFeKI5RGnVZyjhS5zf9sZin1VjDcEgjQg9E+kKi7FkVc0rOGjkPSZ6BGupucD4soERPzlX0aYygO1mD1nkn1Qj2xvw6qAzmmNKrZJMNQgJk4w37KVlUguvUlqxOIwpL3CYB15rSUcTmDptB+Y/skxql1R5iw+QVoEuUixgb4RayFxDXNfI8uw1ReGbPiOpkev8AhQ4hLnBjfP8A9uQKTkYkATFVMzpDT1iYleWm4eRSZkdlDhrO5N57LijkUpmfbiwG2BsIFjHeQlONdJAjnb6p0A1zcueOmgJ7qvF4drWiR4nPJm0QAbDzV5MlHojwjDCQ55yi0G0LUcYw7X5KgidC0bwJJnrAQGGwgAFztIGh7tVeOYWiAIJ0jTrZSGMX7RUc72Od7uYkk9x/dar214cWCk8QWVB4SNPBGo5wQlvtJw4OayDOUERaRmj10XOI41z8JTaT7hiP+JHyCfsAHgac0ajrQC2038c6Df3T6o3AvhsDkB6H+4SugCKNQ9G/H8KOwgIptdESJ7g7ohYzpYcPbG8yrKtANyRYCZA1C5gi17cwMHfui6bQ7UpWykQ/D02gDc80JxKnLDadjHJSo0nAeE26o7DCR4tOSVfYxkafAar58RA6Eg+caq+pwrE0mSDnHPe61VRxg5RZMMOJaN09jKOj5zW4biaguYjZE4LhdeQXkx1iTC2ePw0idD90PS0uNOabtWI1RThWwBIv3Rb3hL6lF53AGq5UeALm5U6GUgau8AVPL63+KWHFFocImY36JoDIIjZLX4M+6L9eqvEjyOyVKof0SbiAB2k6yjMTSYz9NrCS6xIF5Ezt3PqisFgwaT2kWIuel/7qjhlKsfCwB5Fsps63I7rn5JWzQWhxSqW0HZ2o6LiicdihY0PUGV5ToYyFDDyOfYxr0grlbCvkZnQAdz8hqUvpVfjunnDsXl8FUEscJER5Fsgghdcujkg1YbSrk+7J6jVGUsPUBDjA6Ov8NlXwhzsjiwRFnNmTGzmH6L2Io4j+vO0+RHdp+iRUO2/DvEqIqU8gAm5kWXz51Uh0EyPstlxDEfphwm5t26LIYzCmC4C255SguylUhi1sUcsEkxp0NlbjsaG0/dLQBET00HUqvh/E3Ophg25mPjshcVh3VHACTaSYgAdBy+aKQX9hfBcQ8tLiIEweUpr/ABd4sFL2bytrUmkCJy5dRf5qzilBrKrhYAOdHICUzjqxFPdEzjiLNhcbi6o1DXdJLT8ZQ8AjbuvU5IjVJ0VTCTxeo3/xntIVmH9qstn03NHPUfBL6mFq6g+RugatHEE2IjsFtHZHkVfqaH/9ex3MdwVfQ4tTfuT0AP2WewlKto5rT5JvSwpjl0FkypEuSafhOpixmgZ/OFP9FpgrlPDwi8Ph0OyH9K8NhZm0IzCcNLzlbvYTpJBgTtKhXxrWWFzyH15JjwCsHf8AcJy28IMA33KMpUqQKvZS6iaYOYQIy5iR4XG2Vw2017rmNwDqbw8C1jY8uRC2talSqN8Jk8tZ6SVjuKkh0M/baLEmCSfz6rmaCmWN4uDrWdPWJ+LV5K3Yuh/Mcx3IAXkcUMfPwLKVLEuaC0HwzOXUdxyPZTyKt7F2nChtwjHQ7Tty+KJfjw87t1sCfheyR4arlcDyKMrQ2pN8sk26jQoOKDk0wam41DLg4RzMok03OEEBrBo0XLupTfjTabKmRrgaZNnC8gAEGEoxQGYkOEbXBnqgood8gqfhnUn5hdvZaLCfvN/aaTpmOrieULmDIDHEgFu4duo4Xhba1RrcOXsqO/oP1tZbFroPyJ6ei3g4NOu19RrmhpkktIyjqU+4R7O1eJ1X1mRToAlrXvBOY7kNET6pxwv/AKctDw7FV6mIjSmSQzzErdYzHswtIQAIENaIA7ADRUwdbJ2r1tny32t9nqWB/SptqGo4hznSAABIAgDSfEs5Qe5hkXby3HkmntFi3Vqzqj9SY8ktAhQm9nRBUhl/qAcFGhVDkt/VKto18uyWkXUxzScGiSrxWBCSu4gBsqX8Re6zfCPj6o0jOVjvEYunT94y7Zg18+SCq497xA8LeQ19UDQoeZ5pvhMCTstYtA+Hw6f8NwZ1V2C4dGqf4DhxfpZvP7IYt9GcsSmi2YaOd41THGcAp13BzgWxa0ZjyumuEwLWaC/PdFhqvHgrs5Z8t9GPxPsWQf2gwtj+YXndeWxLivI/BEX5ZfZ+bsQyCh6jEyrU5QVVqZxJpgZCNxd2sd0hCkI0D9rsfmggsorYnKBMkQbTz5IYMkZgJHcfEaqriJlwaugBFow1a+KVtSQAF9P9h/Z4YWn+q+9Z4v8A7G6ho681kfYrhgq1WSJFPxEddvr6L6oymSeyrCPoh3+IyNc935yCxvEsc6q4vf1yt5DmnvtM+Gtbz+QWZLJUubl8R0cPH6xNi6WYoR2EK07cDKl/p4XJkddIyTsMVS7DlbH/AExcHCEbNSMcMIeSNw3DidlraPB0ww/DwNlrDoRcP4NuQn1DCBqMbR5JrguHxd1zsOX3TRg5MSfIooGwHDJu7Tl907p046D80XQANfRdmV1xionFKeRKV3Mq2iVTiOIMpnKTmf8A0Nu70280XSFSb0gsMXkEMdUNw1oHImT8F5Lmh/jZ8Na2WhC1qMhFcPd/KUQ7DpifTM1VZBV+EMteOgPoicXhTdDYZsZh0KWthsTVqviJRWDZmcEtL5dC2HsDwj+IxDWn3Rd3YLNbC+j6f7AcE/Sol7veqGezdgtU5kQArabQBAsAEHia+Vr38gSnbpAS3RluN1873Haco7Nt90DSYrq7YgKyjTXBPZ6ENKiVNiIbTUqbFcGoUNZBtNWsphdhWATYao0K2RDVbQol1h67IrD4Am7rDkmLGBoiI6bq0OH1kJ81aRThcIG9Tz/NESDy9V1rJ19FaYAXQklpHM3e2QDALm6gTNyYA35L3vHoshxvibsS80qRii0w4j/yHl2WlLFDQg5ug/GcbdVJp4fwsFnVdz0Z91fgcO1gtruTqe53QuDpBoAAiEdSXPk3tnTSWkGMevKsLyID4PSxMQntGsHtB33WfdQRPC68Og7rpaOdocupAi6UPwmWoAdJR/6sGFzGCS080rItmJx2GaKzgzSV9u/6VcGFHDGqRDqkG+wGnqvleD4MamKZT/rcB5E3Pov0EKYYxrG2AAEdAikhk7Ra93hS7iJ/Zd1IHxCLxD7BUlgcC0ixWktUNF07Ms9suRNJiau4Jyd6hWM4Mf6h6LlfFKzsXLGuxfTarWtmwv2TWlwto1M/BG0qQGgTrh+yb514KsPwwn3rfNMaOHa3QeavcVECVVRSIym2eHT1+ykympAKRKYQ8SqHGfovPMqbG3R6MI/ajGFjG0WHxVJkjUN3PmleAwoY2AFZV/crPqHnlHYWRIauPkllI7oRxjRxpuiKbkOVJrkAMODlxVAryNgPlAwoIsltWgWORWGxhamUMrATAPNdto5egDFjQ84KIwfiDR3XcXhi1gB23V/BWyZ5KPNLGDZKb0aX2R4YP1g8i7RbzWyqPkpL7N+653kmYdZD8ZP41YIaiTqmVKkTuJ6j6rlMK5ghXHLWO6FWByrYVYChQTq7KiSorUY6LlXBUtcrcyxjsqDypqLVjHQ24UMQ/Kxx5A/JTJv5KnF+47sUrCuxBh6UAK7KusC6VxncUuC4CpOUVjFgcuqvMvIin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371600"/>
            <a:ext cx="2143125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8" name="Picture 14" descr="http://www.sxc.hu/pic/m/h/hb/hbregazzi/1003002_grubby_girl_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905000"/>
            <a:ext cx="3200400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402" name="Picture 18" descr="http://expeditionportal.com/mscott/Users/mattscott/March/tealterror/teal_terror_mudfes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667000"/>
            <a:ext cx="4005834" cy="2667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361</Words>
  <Application>Microsoft Office PowerPoint</Application>
  <PresentationFormat>On-screen Show (4:3)</PresentationFormat>
  <Paragraphs>72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69</cp:revision>
  <dcterms:created xsi:type="dcterms:W3CDTF">2013-09-20T22:58:17Z</dcterms:created>
  <dcterms:modified xsi:type="dcterms:W3CDTF">2014-01-08T17:03:59Z</dcterms:modified>
</cp:coreProperties>
</file>