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6" r:id="rId8"/>
    <p:sldId id="262" r:id="rId9"/>
    <p:sldId id="258" r:id="rId10"/>
    <p:sldId id="265" r:id="rId11"/>
    <p:sldId id="263" r:id="rId12"/>
    <p:sldId id="259" r:id="rId13"/>
    <p:sldId id="264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DC3"/>
    <a:srgbClr val="A6F4C6"/>
    <a:srgbClr val="91EFDD"/>
    <a:srgbClr val="A3DDAE"/>
    <a:srgbClr val="BAD1E8"/>
    <a:srgbClr val="336699"/>
    <a:srgbClr val="FFCC99"/>
    <a:srgbClr val="819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MXNrcDJ-BRpsZM&amp;tbnid=O07xcM4TrUuoZM:&amp;ved=0CAUQjRw&amp;url=http://www.amazon.com/James-Marshalls-Cinderella-Barbara-Karlin/dp/0142300489&amp;ei=vjXMUqzcEYjboASnl4DYBw&amp;bvm=bv.58187178,d.cGU&amp;psig=AFQjCNHDsCkStE0ymR1UImfGQDEniAW31g&amp;ust=1389201198958080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w10CtdviwkrZQM&amp;tbnid=BIwHZzSTbGBaGM:&amp;ved=0CAUQjRw&amp;url=http://www.sxc.hu/photo/1003003&amp;ei=-3PMUo2POJLdoAS1tIKYBQ&amp;bvm=bv.58187178,d.cGU&amp;psig=AFQjCNFV9DWjv4wgd31yOml1KdRbstf6LA&amp;ust=138921711215046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6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ttp://d202m5krfqbpi5.cloudfront.net/books/1348360975l/2096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905000"/>
            <a:ext cx="3145856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7924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teddy bear is </a:t>
            </a:r>
            <a:r>
              <a:rPr lang="en-US" sz="5400" b="1" dirty="0" smtClean="0"/>
              <a:t>shabby?</a:t>
            </a:r>
            <a:r>
              <a:rPr lang="en-US" sz="2800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pic>
        <p:nvPicPr>
          <p:cNvPr id="8226" name="Picture 34" descr="http://blogs.wyomingnews.com/blogs/everyonegives/files/2011/12/teddy-b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0"/>
            <a:ext cx="3400425" cy="3858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28" name="Picture 36" descr="http://www.planetdiecast.com/hwdphotos/originals/107/263/Teddy_bear_-_wor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76400"/>
            <a:ext cx="29718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4800600" y="13716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Explain your thinking. 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delicate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delicate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752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Easily broken</a:t>
            </a:r>
            <a:endParaRPr lang="en-US" sz="3200" dirty="0"/>
          </a:p>
        </p:txBody>
      </p:sp>
      <p:pic>
        <p:nvPicPr>
          <p:cNvPr id="10258" name="Picture 18" descr="http://blogs-images.forbes.com/daviddisalvo/files/2012/04/e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667000"/>
            <a:ext cx="2747124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6" descr="http://jillfit.com/wp-content/uploads/2011/06/eggs.png"/>
          <p:cNvPicPr>
            <a:picLocks noChangeAspect="1" noChangeArrowheads="1"/>
          </p:cNvPicPr>
          <p:nvPr/>
        </p:nvPicPr>
        <p:blipFill>
          <a:blip r:embed="rId4" cstate="print"/>
          <a:srcRect l="19022" t="11497"/>
          <a:stretch>
            <a:fillRect/>
          </a:stretch>
        </p:blipFill>
        <p:spPr bwMode="auto">
          <a:xfrm>
            <a:off x="6629400" y="609600"/>
            <a:ext cx="1870092" cy="225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0" name="Picture 20" descr="http://www.xsvtoys.net/images/gla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2292549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2" name="Picture 22" descr="http://www.recyclethis.co.uk/wp-content/uploads/2009/05/broken_glass2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800600"/>
            <a:ext cx="20955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2652910">
            <a:off x="2445107" y="4322364"/>
            <a:ext cx="1510586" cy="195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7660083">
            <a:off x="5933338" y="2273286"/>
            <a:ext cx="1214246" cy="185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381000"/>
            <a:ext cx="7848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something </a:t>
            </a:r>
            <a:r>
              <a:rPr lang="en-US" sz="5400" b="1" dirty="0" smtClean="0"/>
              <a:t>delicate.</a:t>
            </a:r>
          </a:p>
          <a:p>
            <a:r>
              <a:rPr lang="en-US" sz="2800" b="1" dirty="0" smtClean="0"/>
              <a:t>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981200"/>
            <a:ext cx="3962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b="1" dirty="0" smtClean="0"/>
              <a:t>Glass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/>
              <a:t>Baseball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/>
              <a:t>Rock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/>
              <a:t>Mirror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/>
              <a:t>Flower</a:t>
            </a:r>
          </a:p>
          <a:p>
            <a:pPr>
              <a:buFont typeface="Arial" pitchFamily="34" charset="0"/>
              <a:buChar char="•"/>
            </a:pPr>
            <a:endParaRPr lang="en-US" sz="5400" b="1" dirty="0" smtClean="0"/>
          </a:p>
          <a:p>
            <a:pPr>
              <a:buFont typeface="Arial" pitchFamily="34" charset="0"/>
              <a:buChar char="•"/>
            </a:pPr>
            <a:endParaRPr lang="en-US" sz="54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cozy</a:t>
            </a:r>
          </a:p>
          <a:p>
            <a:pPr algn="ctr"/>
            <a:r>
              <a:rPr lang="en-US" sz="9600" b="1" dirty="0" smtClean="0"/>
              <a:t>shabby</a:t>
            </a:r>
          </a:p>
          <a:p>
            <a:pPr algn="ctr"/>
            <a:r>
              <a:rPr lang="en-US" sz="9600" b="1" dirty="0" smtClean="0"/>
              <a:t>delicate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cozy</a:t>
            </a:r>
          </a:p>
          <a:p>
            <a:r>
              <a:rPr lang="en-US" sz="9600" b="1" dirty="0" smtClean="0"/>
              <a:t>shabby</a:t>
            </a:r>
          </a:p>
          <a:p>
            <a:r>
              <a:rPr lang="en-US" sz="9600" b="1" dirty="0" smtClean="0"/>
              <a:t>delicate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4384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d202m5krfqbpi5.cloudfront.net/books/1348360975l/2096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3429000" cy="3073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cozy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447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Warm, friendly, and comfortable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cozy</a:t>
            </a:r>
            <a:endParaRPr lang="en-US" sz="9600" b="1" dirty="0"/>
          </a:p>
        </p:txBody>
      </p:sp>
      <p:pic>
        <p:nvPicPr>
          <p:cNvPr id="22540" name="Picture 12" descr="http://newlifeonahomestead.com/wp-content/uploads/2009/11/Cozy-Cabin-Posters.jpg"/>
          <p:cNvPicPr>
            <a:picLocks noChangeAspect="1" noChangeArrowheads="1"/>
          </p:cNvPicPr>
          <p:nvPr/>
        </p:nvPicPr>
        <p:blipFill>
          <a:blip r:embed="rId3" cstate="print"/>
          <a:srcRect l="3077" t="3810" r="3077" b="2834"/>
          <a:stretch>
            <a:fillRect/>
          </a:stretch>
        </p:blipFill>
        <p:spPr bwMode="auto">
          <a:xfrm>
            <a:off x="2057400" y="2286000"/>
            <a:ext cx="4800600" cy="3856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Which pictures illustrate </a:t>
            </a:r>
            <a:r>
              <a:rPr lang="en-US" sz="5400" b="1" dirty="0" smtClean="0"/>
              <a:t>cozy?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4" name="Picture 14" descr="http://hipasiwannabee.files.wordpress.com/2009/11/020207slanket.jpg"/>
          <p:cNvPicPr>
            <a:picLocks noChangeAspect="1" noChangeArrowheads="1"/>
          </p:cNvPicPr>
          <p:nvPr/>
        </p:nvPicPr>
        <p:blipFill>
          <a:blip r:embed="rId3" cstate="print"/>
          <a:srcRect l="2078" t="2867" r="2338" b="5376"/>
          <a:stretch>
            <a:fillRect/>
          </a:stretch>
        </p:blipFill>
        <p:spPr bwMode="auto">
          <a:xfrm>
            <a:off x="838200" y="3810000"/>
            <a:ext cx="35052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12" descr="http://img2-3.timeinc.net/people/i/2011/pets/news/111003/squirrel-kittens-4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76400"/>
            <a:ext cx="31496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6" name="Picture 16" descr="http://www.countryliving.com/cm/countryliving/images/CLX1005Cookbook013-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828800"/>
            <a:ext cx="2087217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8" name="Picture 18" descr="http://sciencequestionswithchris.files.wordpress.com/2012/12/stock-footage-the-man-all-in-snow-is-shivering-seems-that-he-was-cold.jpg?w=400"/>
          <p:cNvPicPr>
            <a:picLocks noChangeAspect="1" noChangeArrowheads="1"/>
          </p:cNvPicPr>
          <p:nvPr/>
        </p:nvPicPr>
        <p:blipFill>
          <a:blip r:embed="rId6" cstate="print"/>
          <a:srcRect l="21917" r="18083"/>
          <a:stretch>
            <a:fillRect/>
          </a:stretch>
        </p:blipFill>
        <p:spPr bwMode="auto">
          <a:xfrm>
            <a:off x="4953000" y="4343400"/>
            <a:ext cx="2286000" cy="2133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shabby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shabby</a:t>
            </a:r>
            <a:endParaRPr lang="en-US" sz="1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1905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Old, worn out, and not clean</a:t>
            </a:r>
            <a:endParaRPr lang="en-US" sz="3200" dirty="0"/>
          </a:p>
        </p:txBody>
      </p:sp>
      <p:sp>
        <p:nvSpPr>
          <p:cNvPr id="16394" name="AutoShape 10" descr="data:image/jpeg;base64,/9j/4AAQSkZJRgABAQAAAQABAAD/2wCEAAkGBxQTEhQUExQVFRQXGBQVGBQXGBQXFRYYFBUXFhgYFxUYHCggGBwlGxQUITEhJSkrLi4uFx8zODMsNygtLisBCgoKDg0OGhAQFCwcHBwsLCwsLCwsLCwsLCwsLCwsLCwsLCwsLCwsLCwsLCwsLCwsNywsKyw3NysrLCsrLCsrK//AABEIAPAAtAMBIgACEQEDEQH/xAAcAAACAwEBAQEAAAAAAAAAAAAEBQIDBgEABwj/xAA7EAABAwIEBAMHAgUDBQEAAAABAAIRAyEEEjFBBVFhcSKBkQYyobHB0fATIxRCUuHxFWKCBzNDcrIW/8QAGQEAAwEBAQAAAAAAAAAAAAAAAQIDAAQF/8QAIhEAAgICAwACAwEAAAAAAAAAAAECERIhAzFBE1EEMnEi/9oADAMBAAIRAxEAPwDU0MaIuEbSxTCh34MFCPwZGivbRxDguaUKaIcUrqhwXcO94umTQGOzRAG0LJ8ex4JgWGwGp+yK4rxItaQ42GvX/b+dFgeJ8RJcb3OvQbAclDknekdXFx+sMr4zOYEAC3S3+URTf/MdB7o+qTYPxOybAS7tsPNMDXvA0HxP2CkdCCnvi512CHaC830G/L+6qzFx3HXc9ApVKkCB8FkFlGNrj3Rpoh2N23PwCsgC58goNf116fmidaFeyxjxeTbnyG/wUP1p8W52uYH+IUpmRsIm2pnTsFw1DJvpsB90bBQThQT4Rv8ABHYjEQZ2EAjYza6WtqRvJOvSNSiG3A6nN6bn4LMyG1WjnyuFjr1aWmQ4H1QGHxz8NX/XY0lshtSnpcax5NNvJE0H+IaxEDy+pIlW4tsHNEtMEgDWRc9xlH5pNlUfYuA8TZXpNqUzma4a79iOaq4thMp/WYLj3gNwNx1F7brA+zVb+HcX0j+y6727N5O6CDqtoeK6k6AgOG8GIcOX+UmSBi0xtQxGdoI1ie438wuUa1ywnlH0/OhSpr8rvBG5jYPA26OBHayliqmdoqM0NwORHvNPp8OqFgxHH8SBY6ryX4bGB7Q467915HM2BnaVbYqwhV1KKoNct1XoHmHKwkwu4moGNJi+w67KzC1A66zvtdxNrXBmu3m7/HzScksUPxRykZr2q4nfLMxfuTqfzosrhWOdLtT8J6lEcS4hNR0AdyJ7RKlhy6oZkkBcqZ6FUEYYZG5dSbuPVFssI33Q7QG6XPPZG4eidDdx2/NUTI6DA1jqq8s3IgHQbkc+yJe9reTnctgo4emahLj+dkjdDpAtan+c+gXaVGPE7s0DU9kbUYJkmGj49Al+Kr/qEgEgCxI2H9I7o2BoiXz4WQLwTsOgO/dTAggN7k/nNRpXIawQB8huihTDe/qmQrBsNh7uMTIiOmtyinNkwDyk8/7aqh9ck5Wje/Ifco7AjV29rcvySi2BIMbRIgbWR1LxCdOXSLfULtGnb83V+EAEjS+u2n9lJstRfw5v6RFRvu3DgB7snly+8LVigHszgSwgteG2LQRIcOnMdbLM8Mr/AKbp1buNQOq2PD6YogPp+KiYteWA7f8Ar8oKUWWhJgK5HhLpezwE6ZgDLXeU+hKZ4asP1DFmVQC4f0VBfMBycNewWe9pqX8NiGVG/wDbq26CbD5t9ApmvmayoDE5g4DlF46tPiHOVjdl+Mruovcwh2s2nf8AuCvJnh67KjQXFpI8JPbe/MGfNeSBsg0yEBiSCYUjXyhQwbJly9U8cqxJFJpcTAaCV8v4xxAuqB7pLnuBjk2dB1I+i2ftpi5yUdneJ/Zu3mvneNrl9Qu8rbNGw5TC5OaVyo9D8aGMbOOoNDnFxnWwO0mDPqjWOMQAGgeiDoCfEdfhP2AUy4vMbff6pEWYfgnTJGn9R1PbkERUxMDK206nc8/JAurhtrTy2AVLsVy1Op/PkswIYtuY336fcplnDGxySvCHLc91TXxckk6C8JKtlG6QVjKmaJOVvxPYKujQLxAENG/Xv9d0DQGc5nnXUD5TyTX+OAEAQBaE1UJdluUMbAt9fJL6tQknYaAbnufsvVMQX2bvYKbaYbG557D/ACimaiVKnFh5lOsIy0pbR0t0TjDN8FuvwQkwxQdhzI+CtbSknnKEw9S/efUI6iZup2VA3OLSN+Y59louCcaLGQHWnwl2l/5XjrzSjENBN+9vigcHVLHZCZYZEG410+M+SCYJRs3ftVgm4jCOyaDxDm0jUdCLhYzgOKzh9MkB5y22DxMEdDEeic+ynFwJovJkOygkzcW320+Kz3HcKMNXFTL4CRofdGhtuWn/AOAmJpUEVsRVaYpsMaxmgg7jS8LybYRpqNkm4JaTAMxv0tFl1AIXj6UqzC2bCm9uZUkEL0no8hIwntjW/equ5AMHpP1WQw9HbmZ8tvXVab2lg1HjaZ9b/RJaYiSdST5DVcEntnrxX+Uimu7Ro/APkqm1srbb6fdQLpExqfh+fND161/h2WRmcq14+6swVz0QNV351VtGplaSUwiG2KxewQf6gi95vGyWGpJuuU6l+iKVAbsbjEn7DkrmukQPyfz4pZQuZTBlYDRZmQ3osaxsk3hcubn0+qXNrz9ymmCBcUjKIKpWbKY8Kr+808pHl/lCNZsq7sMjqksehlRqX+PmmNOp9UloVBlDuqKZXsgFDJ1S0zcEQluJqgk/yua4Tax6xtH1Gi9UrWQlWuc12ucTu3WOv9Wv91gllbF5az3D+YNd5gf3WqxlMYzCtdqY0n+YAfAi3eFgqrznIkSDEaajSD2Tr2R4qaTm0nAkVARl6jTvuiSZBgqQA1zwWgNdG5aIBPXLl0XFqsX7Ntquzte2DsWtJBkkg5iCLk2XkLMNXCFGu208kyqYDOM1N7XjaCEk4pX/AE2OBF9PNei5qrPMjB3R8/46BncVnsVUs4chfpJ+wTjjuJy31cdB35pCWG/WFwM9VFTrCOQKUPqTPeUfi3+J46FKXfX5poiSC6bpUcQ8WGyrwgzWXcRSId2+qZCs4QTorBSA39EMDGmvNFU3ZRa5TCF7BaBor6VJV0ah0lEsHMwOZ19EGMi6gyTZaLAUCLpZw8A9UypV4KlJlYjBoVGOZ4fzeysFaAvV6oDZSD+C6nViWdSfKEYKkOvyCVky4uRjKo/m1T0LZfUxPogMZW6K3E0RaEHinGL+qZIDkL6rpNj5G22x3+Cj/GOBnQtvcc9ZChWokdyhKoMwTbvpKNCWfQOGe31PJFfNTqgwQBmBjcSbA8lxfOKmJLTrGh0afmvIYo1n2nFew2JoVTUw1duU3yXaR5yl3HOKVC0Cq4nLOsSedx5La8f4oWMcAdjc7NGp6r5rxCarw0W3O9gNz6+q02JxR9EFVhe7O7nbkqa5EiDojMW0yY29EvsT5JDoFdUeI9vogzT1R2KHiPl8lToQUyYjR3h9CAif4aZRGBpgjomLcJIt0jnf/COQGhAME1vmvVqlJmpRuP4e8nkOdvgFHEezk0SWAl4IJ5kDknWyck0roXU8Yz+r6I/DBp2tzlLDhWtiYMj8kc0ywPCXMpBxtmuByCaUaQsJWxzha7WgDRXmqLJYMIQvQd1Gi10Nf4u35KGxGNG500CErtIEhKn1C6dUVBGcxk/iPJDv4m7+yExGDqGm52kckvGBMXnSZkyqqCJS5DS4fH5hrJKIbULhB1CzXD8FVIc5skNMRJE9im/DcWRY3Ha46ELONBUrDiyR1SnH0zeNVpKbJbKR8Xbc9kgxnHtJMryMpYey8lyHxZ9k9ocXmaf9xA8vyPVJeGeKnWrbe4DzvLiPSPJQ43iYp+oHpfzsrKJyYJrRbNBSMWOlRn8UfCes+v580upN0PO356ozHP8Ad83H0t9ENQbYefwQ8KsExNPxnqgMW4tH5zTPHNvI2MHt+Sl/EW57jzTRAw/AVYjkVo6UZQfP4rPYSiQ1siNI9SB8itBh2CGjn+fVCQUTFEuJO1rIsMGskFHcLpNawbT80eMGx2t0uRRRMu9jQZysk75Gyi8M3NqwHuE9/wBNYBsusw40GnTdbIzpeCJ2FDyRoPsoDAAJ00Nb4YUKbATzWvYuBkeLUosB3VHDKAEgjZaDiuHa10pW94L2kdirJ6JyjTKqFZoGW/J2l/JBVcDSJsaoHIZT2gnRaZnCQ8SQjafs83UBDOhnCL7RnaeIpNYGNblaI31nmuYbI5x8ItvzTfiPsuC0kG4vHNKbNiAbaplLISSrzQfmGgFuqQ8apgkA22lO8K/M0QCBe5S3G4f9SoB39dkr0ZbEgadhZeTprctiLixsvKVlDQcbwJIcwj3QD36hBVKn7LG9IEpgMWXMplxkwZ7AwBfVIeJYi5PKw7lPIjx7F+MMuPLl0H4VfSpXAHKFTSp5nDy/ymhw5BFtZIG/dKUFWIZBPWyXsZBv8UX7VVMgaBqC428vsp4nCloGbUgT5j7z6I+A9L6z/wBvqXs8oB+6cYehmDWixOvYJJh2ft84+ic4KtDXOGoEj/ldbsKGtV4bDRtZFYaoTN4WdpYsD3jHU9Uzw+IEGD23kpWi0ZBznEnLnN5sjaWIaxt9tOaz2BY6b9fNF8VrltMncApX9BYv4jxLNUaBOsJnwzFeKI5RGnVZyjhS5zf9sZin1VjDcEgjQg9E+kKi7FkVc0rOGjkPSZ6BGupucD4soERPzlX0aYygO1mD1nkn1Qj2xvw6qAzmmNKrZJMNQgJk4w37KVlUguvUlqxOIwpL3CYB15rSUcTmDptB+Y/skxql1R5iw+QVoEuUixgb4RayFxDXNfI8uw1ReGbPiOpkev8AhQ4hLnBjfP8A9uQKTkYkATFVMzpDT1iYleWm4eRSZkdlDhrO5N57LijkUpmfbiwG2BsIFjHeQlONdJAjnb6p0A1zcueOmgJ7qvF4drWiR4nPJm0QAbDzV5MlHojwjDCQ55yi0G0LUcYw7X5KgidC0bwJJnrAQGGwgAFztIGh7tVeOYWiAIJ0jTrZSGMX7RUc72Od7uYkk9x/dar214cWCk8QWVB4SNPBGo5wQlvtJw4OayDOUERaRmj10XOI41z8JTaT7hiP+JHyCfsAHgac0ajrQC2038c6Df3T6o3AvhsDkB6H+4SugCKNQ9G/H8KOwgIptdESJ7g7ohYzpYcPbG8yrKtANyRYCZA1C5gi17cwMHfui6bQ7UpWykQ/D02gDc80JxKnLDadjHJSo0nAeE26o7DCR4tOSVfYxkafAar58RA6Eg+caq+pwrE0mSDnHPe61VRxg5RZMMOJaN09jKOj5zW4biaguYjZE4LhdeQXkx1iTC2ePw0idD90PS0uNOabtWI1RThWwBIv3Rb3hL6lF53AGq5UeALm5U6GUgau8AVPL63+KWHFFocImY36JoDIIjZLX4M+6L9eqvEjyOyVKof0SbiAB2k6yjMTSYz9NrCS6xIF5Ezt3PqisFgwaT2kWIuel/7qjhlKsfCwB5Fsps63I7rn5JWzQWhxSqW0HZ2o6LiicdihY0PUGV5ToYyFDDyOfYxr0grlbCvkZnQAdz8hqUvpVfjunnDsXl8FUEscJER5Fsgghdcujkg1YbSrk+7J6jVGUsPUBDjA6Ov8NlXwhzsjiwRFnNmTGzmH6L2Io4j+vO0+RHdp+iRUO2/DvEqIqU8gAm5kWXz51Uh0EyPstlxDEfphwm5t26LIYzCmC4C255SguylUhi1sUcsEkxp0NlbjsaG0/dLQBET00HUqvh/E3Ophg25mPjshcVh3VHACTaSYgAdBy+aKQX9hfBcQ8tLiIEweUpr/ABd4sFL2bytrUmkCJy5dRf5qzilBrKrhYAOdHICUzjqxFPdEzjiLNhcbi6o1DXdJLT8ZQ8AjbuvU5IjVJ0VTCTxeo3/xntIVmH9qstn03NHPUfBL6mFq6g+RugatHEE2IjsFtHZHkVfqaH/9ex3MdwVfQ4tTfuT0AP2WewlKto5rT5JvSwpjl0FkypEuSafhOpixmgZ/OFP9FpgrlPDwi8Ph0OyH9K8NhZm0IzCcNLzlbvYTpJBgTtKhXxrWWFzyH15JjwCsHf8AcJy28IMA33KMpUqQKvZS6iaYOYQIy5iR4XG2Vw2017rmNwDqbw8C1jY8uRC2talSqN8Jk8tZ6SVjuKkh0M/baLEmCSfz6rmaCmWN4uDrWdPWJ+LV5K3Yuh/Mcx3IAXkcUMfPwLKVLEuaC0HwzOXUdxyPZTyKt7F2nChtwjHQ7Tty+KJfjw87t1sCfheyR4arlcDyKMrQ2pN8sk26jQoOKDk0wam41DLg4RzMok03OEEBrBo0XLupTfjTabKmRrgaZNnC8gAEGEoxQGYkOEbXBnqgood8gqfhnUn5hdvZaLCfvN/aaTpmOrieULmDIDHEgFu4duo4Xhba1RrcOXsqO/oP1tZbFroPyJ6ei3g4NOu19RrmhpkktIyjqU+4R7O1eJ1X1mRToAlrXvBOY7kNET6pxwv/AKctDw7FV6mIjSmSQzzErdYzHswtIQAIENaIA7ADRUwdbJ2r1tny32t9nqWB/SptqGo4hznSAABIAgDSfEs5Qe5hkXby3HkmntFi3Vqzqj9SY8ktAhQm9nRBUhl/qAcFGhVDkt/VKto18uyWkXUxzScGiSrxWBCSu4gBsqX8Re6zfCPj6o0jOVjvEYunT94y7Zg18+SCq497xA8LeQ19UDQoeZ5pvhMCTstYtA+Hw6f8NwZ1V2C4dGqf4DhxfpZvP7IYt9GcsSmi2YaOd41THGcAp13BzgWxa0ZjyumuEwLWaC/PdFhqvHgrs5Z8t9GPxPsWQf2gwtj+YXndeWxLivI/BEX5ZfZ+bsQyCh6jEyrU5QVVqZxJpgZCNxd2sd0hCkI0D9rsfmggsorYnKBMkQbTz5IYMkZgJHcfEaqriJlwaugBFow1a+KVtSQAF9P9h/Z4YWn+q+9Z4v8A7G6ho681kfYrhgq1WSJFPxEddvr6L6oymSeyrCPoh3+IyNc935yCxvEsc6q4vf1yt5DmnvtM+Gtbz+QWZLJUubl8R0cPH6xNi6WYoR2EK07cDKl/p4XJkddIyTsMVS7DlbH/AExcHCEbNSMcMIeSNw3DidlraPB0ww/DwNlrDoRcP4NuQn1DCBqMbR5JrguHxd1zsOX3TRg5MSfIooGwHDJu7Tl907p046D80XQANfRdmV1xionFKeRKV3Mq2iVTiOIMpnKTmf8A0Nu70280XSFSb0gsMXkEMdUNw1oHImT8F5Lmh/jZ8Na2WhC1qMhFcPd/KUQ7DpifTM1VZBV+EMteOgPoicXhTdDYZsZh0KWthsTVqviJRWDZmcEtL5dC2HsDwj+IxDWn3Rd3YLNbC+j6f7AcE/Sol7veqGezdgtU5kQArabQBAsAEHia+Vr38gSnbpAS3RluN1873Haco7Nt90DSYrq7YgKyjTXBPZ6ENKiVNiIbTUqbFcGoUNZBtNWsphdhWATYao0K2RDVbQol1h67IrD4Am7rDkmLGBoiI6bq0OH1kJ81aRThcIG9Tz/NESDy9V1rJ19FaYAXQklpHM3e2QDALm6gTNyYA35L3vHoshxvibsS80qRii0w4j/yHl2WlLFDQg5ug/GcbdVJp4fwsFnVdz0Z91fgcO1gtruTqe53QuDpBoAAiEdSXPk3tnTSWkGMevKsLyID4PSxMQntGsHtB33WfdQRPC68Og7rpaOdocupAi6UPwmWoAdJR/6sGFzGCS080rItmJx2GaKzgzSV9u/6VcGFHDGqRDqkG+wGnqvleD4MamKZT/rcB5E3Pov0EKYYxrG2AAEdAikhk7Ra93hS7iJ/Zd1IHxCLxD7BUlgcC0ixWktUNF07Ms9suRNJiau4Jyd6hWM4Mf6h6LlfFKzsXLGuxfTarWtmwv2TWlwto1M/BG0qQGgTrh+yb514KsPwwn3rfNMaOHa3QeavcVECVVRSIym2eHT1+ykympAKRKYQ8SqHGfovPMqbG3R6MI/ajGFjG0WHxVJkjUN3PmleAwoY2AFZV/crPqHnlHYWRIauPkllI7oRxjRxpuiKbkOVJrkAMODlxVAryNgPlAwoIsltWgWORWGxhamUMrATAPNdto5egDFjQ84KIwfiDR3XcXhi1gB23V/BWyZ5KPNLGDZKb0aX2R4YP1g8i7RbzWyqPkpL7N+653kmYdZD8ZP41YIaiTqmVKkTuJ6j6rlMK5ghXHLWO6FWByrYVYChQTq7KiSorUY6LlXBUtcrcyxjsqDypqLVjHQ24UMQ/Kxx5A/JTJv5KnF+47sUrCuxBh6UAK7KusC6VxncUuC4CpOUVjFgcuqvMvIin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1431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data:image/jpeg;base64,/9j/4AAQSkZJRgABAQAAAQABAAD/2wCEAAkGBxQTEhQUExQVFRQXGBQVGBQXGBQXFRYYFBUXFhgYFxUYHCggGBwlGxQUITEhJSkrLi4uFx8zODMsNygtLisBCgoKDg0OGhAQFCwcHBwsLCwsLCwsLCwsLCwsLCwsLCwsLCwsLCwsLCwsLCwsLCwsNywsKyw3NysrLCsrLCsrK//AABEIAPAAtAMBIgACEQEDEQH/xAAcAAACAwEBAQEAAAAAAAAAAAAEBQIDBgEABwj/xAA7EAABAwIEBAMHAgUDBQEAAAABAAIRAyEEEjFBBVFhcSKBkQYyobHB0fATIxRCUuHxFWKCBzNDcrIW/8QAGQEAAwEBAQAAAAAAAAAAAAAAAQIDAAQF/8QAIhEAAgICAwACAwEAAAAAAAAAAAECERIhAzFBE1EEMnEi/9oADAMBAAIRAxEAPwDU0MaIuEbSxTCh34MFCPwZGivbRxDguaUKaIcUrqhwXcO94umTQGOzRAG0LJ8ex4JgWGwGp+yK4rxItaQ42GvX/b+dFgeJ8RJcb3OvQbAclDknekdXFx+sMr4zOYEAC3S3+URTf/MdB7o+qTYPxOybAS7tsPNMDXvA0HxP2CkdCCnvi512CHaC830G/L+6qzFx3HXc9ApVKkCB8FkFlGNrj3Rpoh2N23PwCsgC58goNf116fmidaFeyxjxeTbnyG/wUP1p8W52uYH+IUpmRsIm2pnTsFw1DJvpsB90bBQThQT4Rv8ABHYjEQZ2EAjYza6WtqRvJOvSNSiG3A6nN6bn4LMyG1WjnyuFjr1aWmQ4H1QGHxz8NX/XY0lshtSnpcax5NNvJE0H+IaxEDy+pIlW4tsHNEtMEgDWRc9xlH5pNlUfYuA8TZXpNqUzma4a79iOaq4thMp/WYLj3gNwNx1F7brA+zVb+HcX0j+y6727N5O6CDqtoeK6k6AgOG8GIcOX+UmSBi0xtQxGdoI1ie438wuUa1ywnlH0/OhSpr8rvBG5jYPA26OBHayliqmdoqM0NwORHvNPp8OqFgxHH8SBY6ryX4bGB7Q467915HM2BnaVbYqwhV1KKoNct1XoHmHKwkwu4moGNJi+w67KzC1A66zvtdxNrXBmu3m7/HzScksUPxRykZr2q4nfLMxfuTqfzosrhWOdLtT8J6lEcS4hNR0AdyJ7RKlhy6oZkkBcqZ6FUEYYZG5dSbuPVFssI33Q7QG6XPPZG4eidDdx2/NUTI6DA1jqq8s3IgHQbkc+yJe9reTnctgo4emahLj+dkjdDpAtan+c+gXaVGPE7s0DU9kbUYJkmGj49Al+Kr/qEgEgCxI2H9I7o2BoiXz4WQLwTsOgO/dTAggN7k/nNRpXIawQB8huihTDe/qmQrBsNh7uMTIiOmtyinNkwDyk8/7aqh9ck5Wje/Ifco7AjV29rcvySi2BIMbRIgbWR1LxCdOXSLfULtGnb83V+EAEjS+u2n9lJstRfw5v6RFRvu3DgB7snly+8LVigHszgSwgteG2LQRIcOnMdbLM8Mr/AKbp1buNQOq2PD6YogPp+KiYteWA7f8Ar8oKUWWhJgK5HhLpezwE6ZgDLXeU+hKZ4asP1DFmVQC4f0VBfMBycNewWe9pqX8NiGVG/wDbq26CbD5t9ApmvmayoDE5g4DlF46tPiHOVjdl+Mruovcwh2s2nf8AuCvJnh67KjQXFpI8JPbe/MGfNeSBsg0yEBiSCYUjXyhQwbJly9U8cqxJFJpcTAaCV8v4xxAuqB7pLnuBjk2dB1I+i2ftpi5yUdneJ/Zu3mvneNrl9Qu8rbNGw5TC5OaVyo9D8aGMbOOoNDnFxnWwO0mDPqjWOMQAGgeiDoCfEdfhP2AUy4vMbff6pEWYfgnTJGn9R1PbkERUxMDK206nc8/JAurhtrTy2AVLsVy1Op/PkswIYtuY336fcplnDGxySvCHLc91TXxckk6C8JKtlG6QVjKmaJOVvxPYKujQLxAENG/Xv9d0DQGc5nnXUD5TyTX+OAEAQBaE1UJdluUMbAt9fJL6tQknYaAbnufsvVMQX2bvYKbaYbG557D/ACimaiVKnFh5lOsIy0pbR0t0TjDN8FuvwQkwxQdhzI+CtbSknnKEw9S/efUI6iZup2VA3OLSN+Y59louCcaLGQHWnwl2l/5XjrzSjENBN+9vigcHVLHZCZYZEG410+M+SCYJRs3ftVgm4jCOyaDxDm0jUdCLhYzgOKzh9MkB5y22DxMEdDEeic+ynFwJovJkOygkzcW320+Kz3HcKMNXFTL4CRofdGhtuWn/AOAmJpUEVsRVaYpsMaxmgg7jS8LybYRpqNkm4JaTAMxv0tFl1AIXj6UqzC2bCm9uZUkEL0no8hIwntjW/equ5AMHpP1WQw9HbmZ8tvXVab2lg1HjaZ9b/RJaYiSdST5DVcEntnrxX+Uimu7Ro/APkqm1srbb6fdQLpExqfh+fND161/h2WRmcq14+6swVz0QNV351VtGplaSUwiG2KxewQf6gi95vGyWGpJuuU6l+iKVAbsbjEn7DkrmukQPyfz4pZQuZTBlYDRZmQ3osaxsk3hcubn0+qXNrz9ymmCBcUjKIKpWbKY8Kr+808pHl/lCNZsq7sMjqksehlRqX+PmmNOp9UloVBlDuqKZXsgFDJ1S0zcEQluJqgk/yua4Tax6xtH1Gi9UrWQlWuc12ucTu3WOv9Wv91gllbF5az3D+YNd5gf3WqxlMYzCtdqY0n+YAfAi3eFgqrznIkSDEaajSD2Tr2R4qaTm0nAkVARl6jTvuiSZBgqQA1zwWgNdG5aIBPXLl0XFqsX7Ntquzte2DsWtJBkkg5iCLk2XkLMNXCFGu208kyqYDOM1N7XjaCEk4pX/AE2OBF9PNei5qrPMjB3R8/46BncVnsVUs4chfpJ+wTjjuJy31cdB35pCWG/WFwM9VFTrCOQKUPqTPeUfi3+J46FKXfX5poiSC6bpUcQ8WGyrwgzWXcRSId2+qZCs4QTorBSA39EMDGmvNFU3ZRa5TCF7BaBor6VJV0ah0lEsHMwOZ19EGMi6gyTZaLAUCLpZw8A9UypV4KlJlYjBoVGOZ4fzeysFaAvV6oDZSD+C6nViWdSfKEYKkOvyCVky4uRjKo/m1T0LZfUxPogMZW6K3E0RaEHinGL+qZIDkL6rpNj5G22x3+Cj/GOBnQtvcc9ZChWokdyhKoMwTbvpKNCWfQOGe31PJFfNTqgwQBmBjcSbA8lxfOKmJLTrGh0afmvIYo1n2nFew2JoVTUw1duU3yXaR5yl3HOKVC0Cq4nLOsSedx5La8f4oWMcAdjc7NGp6r5rxCarw0W3O9gNz6+q02JxR9EFVhe7O7nbkqa5EiDojMW0yY29EvsT5JDoFdUeI9vogzT1R2KHiPl8lToQUyYjR3h9CAif4aZRGBpgjomLcJIt0jnf/COQGhAME1vmvVqlJmpRuP4e8nkOdvgFHEezk0SWAl4IJ5kDknWyck0roXU8Yz+r6I/DBp2tzlLDhWtiYMj8kc0ywPCXMpBxtmuByCaUaQsJWxzha7WgDRXmqLJYMIQvQd1Gi10Nf4u35KGxGNG500CErtIEhKn1C6dUVBGcxk/iPJDv4m7+yExGDqGm52kckvGBMXnSZkyqqCJS5DS4fH5hrJKIbULhB1CzXD8FVIc5skNMRJE9im/DcWRY3Ha46ELONBUrDiyR1SnH0zeNVpKbJbKR8Xbc9kgxnHtJMryMpYey8lyHxZ9k9ocXmaf9xA8vyPVJeGeKnWrbe4DzvLiPSPJQ43iYp+oHpfzsrKJyYJrRbNBSMWOlRn8UfCes+v580upN0PO356ozHP8Ad83H0t9ENQbYefwQ8KsExNPxnqgMW4tH5zTPHNvI2MHt+Sl/EW57jzTRAw/AVYjkVo6UZQfP4rPYSiQ1siNI9SB8itBh2CGjn+fVCQUTFEuJO1rIsMGskFHcLpNawbT80eMGx2t0uRRRMu9jQZysk75Gyi8M3NqwHuE9/wBNYBsusw40GnTdbIzpeCJ2FDyRoPsoDAAJ00Nb4YUKbATzWvYuBkeLUosB3VHDKAEgjZaDiuHa10pW94L2kdirJ6JyjTKqFZoGW/J2l/JBVcDSJsaoHIZT2gnRaZnCQ8SQjafs83UBDOhnCL7RnaeIpNYGNblaI31nmuYbI5x8ItvzTfiPsuC0kG4vHNKbNiAbaplLISSrzQfmGgFuqQ8apgkA22lO8K/M0QCBe5S3G4f9SoB39dkr0ZbEgadhZeTprctiLixsvKVlDQcbwJIcwj3QD36hBVKn7LG9IEpgMWXMplxkwZ7AwBfVIeJYi5PKw7lPIjx7F+MMuPLl0H4VfSpXAHKFTSp5nDy/ymhw5BFtZIG/dKUFWIZBPWyXsZBv8UX7VVMgaBqC428vsp4nCloGbUgT5j7z6I+A9L6z/wBvqXs8oB+6cYehmDWixOvYJJh2ft84+ic4KtDXOGoEj/ldbsKGtV4bDRtZFYaoTN4WdpYsD3jHU9Uzw+IEGD23kpWi0ZBznEnLnN5sjaWIaxt9tOaz2BY6b9fNF8VrltMncApX9BYv4jxLNUaBOsJnwzFeKI5RGnVZyjhS5zf9sZin1VjDcEgjQg9E+kKi7FkVc0rOGjkPSZ6BGupucD4soERPzlX0aYygO1mD1nkn1Qj2xvw6qAzmmNKrZJMNQgJk4w37KVlUguvUlqxOIwpL3CYB15rSUcTmDptB+Y/skxql1R5iw+QVoEuUixgb4RayFxDXNfI8uw1ReGbPiOpkev8AhQ4hLnBjfP8A9uQKTkYkATFVMzpDT1iYleWm4eRSZkdlDhrO5N57LijkUpmfbiwG2BsIFjHeQlONdJAjnb6p0A1zcueOmgJ7qvF4drWiR4nPJm0QAbDzV5MlHojwjDCQ55yi0G0LUcYw7X5KgidC0bwJJnrAQGGwgAFztIGh7tVeOYWiAIJ0jTrZSGMX7RUc72Od7uYkk9x/dar214cWCk8QWVB4SNPBGo5wQlvtJw4OayDOUERaRmj10XOI41z8JTaT7hiP+JHyCfsAHgac0ajrQC2038c6Df3T6o3AvhsDkB6H+4SugCKNQ9G/H8KOwgIptdESJ7g7ohYzpYcPbG8yrKtANyRYCZA1C5gi17cwMHfui6bQ7UpWykQ/D02gDc80JxKnLDadjHJSo0nAeE26o7DCR4tOSVfYxkafAar58RA6Eg+caq+pwrE0mSDnHPe61VRxg5RZMMOJaN09jKOj5zW4biaguYjZE4LhdeQXkx1iTC2ePw0idD90PS0uNOabtWI1RThWwBIv3Rb3hL6lF53AGq5UeALm5U6GUgau8AVPL63+KWHFFocImY36JoDIIjZLX4M+6L9eqvEjyOyVKof0SbiAB2k6yjMTSYz9NrCS6xIF5Ezt3PqisFgwaT2kWIuel/7qjhlKsfCwB5Fsps63I7rn5JWzQWhxSqW0HZ2o6LiicdihY0PUGV5ToYyFDDyOfYxr0grlbCvkZnQAdz8hqUvpVfjunnDsXl8FUEscJER5Fsgghdcujkg1YbSrk+7J6jVGUsPUBDjA6Ov8NlXwhzsjiwRFnNmTGzmH6L2Io4j+vO0+RHdp+iRUO2/DvEqIqU8gAm5kWXz51Uh0EyPstlxDEfphwm5t26LIYzCmC4C255SguylUhi1sUcsEkxp0NlbjsaG0/dLQBET00HUqvh/E3Ophg25mPjshcVh3VHACTaSYgAdBy+aKQX9hfBcQ8tLiIEweUpr/ABd4sFL2bytrUmkCJy5dRf5qzilBrKrhYAOdHICUzjqxFPdEzjiLNhcbi6o1DXdJLT8ZQ8AjbuvU5IjVJ0VTCTxeo3/xntIVmH9qstn03NHPUfBL6mFq6g+RugatHEE2IjsFtHZHkVfqaH/9ex3MdwVfQ4tTfuT0AP2WewlKto5rT5JvSwpjl0FkypEuSafhOpixmgZ/OFP9FpgrlPDwi8Ph0OyH9K8NhZm0IzCcNLzlbvYTpJBgTtKhXxrWWFzyH15JjwCsHf8AcJy28IMA33KMpUqQKvZS6iaYOYQIy5iR4XG2Vw2017rmNwDqbw8C1jY8uRC2talSqN8Jk8tZ6SVjuKkh0M/baLEmCSfz6rmaCmWN4uDrWdPWJ+LV5K3Yuh/Mcx3IAXkcUMfPwLKVLEuaC0HwzOXUdxyPZTyKt7F2nChtwjHQ7Tty+KJfjw87t1sCfheyR4arlcDyKMrQ2pN8sk26jQoOKDk0wam41DLg4RzMok03OEEBrBo0XLupTfjTabKmRrgaZNnC8gAEGEoxQGYkOEbXBnqgood8gqfhnUn5hdvZaLCfvN/aaTpmOrieULmDIDHEgFu4duo4Xhba1RrcOXsqO/oP1tZbFroPyJ6ei3g4NOu19RrmhpkktIyjqU+4R7O1eJ1X1mRToAlrXvBOY7kNET6pxwv/AKctDw7FV6mIjSmSQzzErdYzHswtIQAIENaIA7ADRUwdbJ2r1tny32t9nqWB/SptqGo4hznSAABIAgDSfEs5Qe5hkXby3HkmntFi3Vqzqj9SY8ktAhQm9nRBUhl/qAcFGhVDkt/VKto18uyWkXUxzScGiSrxWBCSu4gBsqX8Re6zfCPj6o0jOVjvEYunT94y7Zg18+SCq497xA8LeQ19UDQoeZ5pvhMCTstYtA+Hw6f8NwZ1V2C4dGqf4DhxfpZvP7IYt9GcsSmi2YaOd41THGcAp13BzgWxa0ZjyumuEwLWaC/PdFhqvHgrs5Z8t9GPxPsWQf2gwtj+YXndeWxLivI/BEX5ZfZ+bsQyCh6jEyrU5QVVqZxJpgZCNxd2sd0hCkI0D9rsfmggsorYnKBMkQbTz5IYMkZgJHcfEaqriJlwaugBFow1a+KVtSQAF9P9h/Z4YWn+q+9Z4v8A7G6ho681kfYrhgq1WSJFPxEddvr6L6oymSeyrCPoh3+IyNc935yCxvEsc6q4vf1yt5DmnvtM+Gtbz+QWZLJUubl8R0cPH6xNi6WYoR2EK07cDKl/p4XJkddIyTsMVS7DlbH/AExcHCEbNSMcMIeSNw3DidlraPB0ww/DwNlrDoRcP4NuQn1DCBqMbR5JrguHxd1zsOX3TRg5MSfIooGwHDJu7Tl907p046D80XQANfRdmV1xionFKeRKV3Mq2iVTiOIMpnKTmf8A0Nu70280XSFSb0gsMXkEMdUNw1oHImT8F5Lmh/jZ8Na2WhC1qMhFcPd/KUQ7DpifTM1VZBV+EMteOgPoicXhTdDYZsZh0KWthsTVqviJRWDZmcEtL5dC2HsDwj+IxDWn3Rd3YLNbC+j6f7AcE/Sol7veqGezdgtU5kQArabQBAsAEHia+Vr38gSnbpAS3RluN1873Haco7Nt90DSYrq7YgKyjTXBPZ6ENKiVNiIbTUqbFcGoUNZBtNWsphdhWATYao0K2RDVbQol1h67IrD4Am7rDkmLGBoiI6bq0OH1kJ81aRThcIG9Tz/NESDy9V1rJ19FaYAXQklpHM3e2QDALm6gTNyYA35L3vHoshxvibsS80qRii0w4j/yHl2WlLFDQg5ug/GcbdVJp4fwsFnVdz0Z91fgcO1gtruTqe53QuDpBoAAiEdSXPk3tnTSWkGMevKsLyID4PSxMQntGsHtB33WfdQRPC68Og7rpaOdocupAi6UPwmWoAdJR/6sGFzGCS080rItmJx2GaKzgzSV9u/6VcGFHDGqRDqkG+wGnqvleD4MamKZT/rcB5E3Pov0EKYYxrG2AAEdAikhk7Ra93hS7iJ/Zd1IHxCLxD7BUlgcC0ixWktUNF07Ms9suRNJiau4Jyd6hWM4Mf6h6LlfFKzsXLGuxfTarWtmwv2TWlwto1M/BG0qQGgTrh+yb514KsPwwn3rfNMaOHa3QeavcVECVVRSIym2eHT1+ykympAKRKYQ8SqHGfovPMqbG3R6MI/ajGFjG0WHxVJkjUN3PmleAwoY2AFZV/crPqHnlHYWRIauPkllI7oRxjRxpuiKbkOVJrkAMODlxVAryNgPlAwoIsltWgWORWGxhamUMrATAPNdto5egDFjQ84KIwfiDR3XcXhi1gB23V/BWyZ5KPNLGDZKb0aX2R4YP1g8i7RbzWyqPkpL7N+653kmYdZD8ZP41YIaiTqmVKkTuJ6j6rlMK5ghXHLWO6FWByrYVYChQTq7KiSorUY6LlXBUtcrcyxjsqDypqLVjHQ24UMQ/Kxx5A/JTJv5KnF+47sUrCuxBh6UAK7KusC6VxncUuC4CpOUVjFgcuqvMvIin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1431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404" name="Picture 20" descr="http://3.bp.blogspot.com/-RnFi7k61-U4/TlQzQC7kLgI/AAAAAAAAAG8/3s1voabZdp0/s1600/Old+Sho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819400"/>
            <a:ext cx="4959046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305</Words>
  <Application>Microsoft Office PowerPoint</Application>
  <PresentationFormat>On-screen Show (4:3)</PresentationFormat>
  <Paragraphs>74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79</cp:revision>
  <dcterms:created xsi:type="dcterms:W3CDTF">2013-09-20T22:58:17Z</dcterms:created>
  <dcterms:modified xsi:type="dcterms:W3CDTF">2014-01-08T17:02:39Z</dcterms:modified>
</cp:coreProperties>
</file>