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4572000"/>
            <a:ext cx="3429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Retold through frozen pictures by Mrs. Kinney’s class.</a:t>
            </a:r>
            <a:endParaRPr lang="en-US" sz="3200" dirty="0"/>
          </a:p>
        </p:txBody>
      </p:sp>
      <p:pic>
        <p:nvPicPr>
          <p:cNvPr id="7170" name="Picture 2" descr="http://farm2.static.flickr.com/1170/976309712_203f8f42f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11" y="457200"/>
            <a:ext cx="4567989" cy="578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first collaborated about our Tableau and wrote our sentences.</a:t>
            </a:r>
            <a:endParaRPr lang="en-US" dirty="0"/>
          </a:p>
        </p:txBody>
      </p:sp>
      <p:pic>
        <p:nvPicPr>
          <p:cNvPr id="4" name="Content Placeholder 3" descr="Yeh Shen Retelling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"/>
            <a:ext cx="6019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Yeh-Shen</a:t>
            </a:r>
            <a:r>
              <a:rPr lang="en-US" sz="3200" dirty="0" smtClean="0"/>
              <a:t> cooked, cleaned, washed dishes, and did all the sewing for her stepmother and stepsister.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Sweeping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95300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Washing Dishes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ll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810000"/>
            <a:ext cx="4648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Stepmom killed </a:t>
            </a:r>
          </a:p>
          <a:p>
            <a:r>
              <a:rPr lang="en-US" sz="3200" dirty="0" err="1" smtClean="0"/>
              <a:t>Yeh-Shen’s</a:t>
            </a:r>
            <a:r>
              <a:rPr lang="en-US" sz="3200" dirty="0" smtClean="0"/>
              <a:t> fish.  </a:t>
            </a:r>
          </a:p>
          <a:p>
            <a:r>
              <a:rPr lang="en-US" sz="3200" dirty="0" err="1" smtClean="0"/>
              <a:t>Yeh</a:t>
            </a:r>
            <a:r>
              <a:rPr lang="en-US" sz="3200" dirty="0" smtClean="0"/>
              <a:t>-</a:t>
            </a:r>
            <a:r>
              <a:rPr lang="en-US" sz="3200" dirty="0" err="1" smtClean="0"/>
              <a:t>Shen</a:t>
            </a:r>
            <a:r>
              <a:rPr lang="en-US" sz="3200" dirty="0" smtClean="0"/>
              <a:t> was so sad.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Mother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09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Magic Fish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Stepsister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Yeh-Shen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al invi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6324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King gave an invitation to the Step Mom and Stepsister.  They got excited and screamed.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Mom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Sister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257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Invitation to the Festival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Musician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 hel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6106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magic helper was the Magic Fish and his bones.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1400" y="3429000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Magic Fish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5000" y="3429000"/>
            <a:ext cx="76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3048000"/>
            <a:ext cx="1158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Step Mom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w san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9248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Everyone tried on the golden slipper but no ones foot fit the shoe, except for </a:t>
            </a:r>
            <a:r>
              <a:rPr lang="en-US" sz="3200" dirty="0" err="1" smtClean="0"/>
              <a:t>Yeh</a:t>
            </a:r>
            <a:r>
              <a:rPr lang="en-US" sz="3200" dirty="0" smtClean="0"/>
              <a:t>-</a:t>
            </a:r>
            <a:r>
              <a:rPr lang="en-US" sz="3200" dirty="0" err="1" smtClean="0"/>
              <a:t>Shen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41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Stepmother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3810000"/>
            <a:ext cx="105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Yeh</a:t>
            </a:r>
            <a:r>
              <a:rPr lang="en-US" dirty="0" smtClean="0"/>
              <a:t>-</a:t>
            </a:r>
            <a:r>
              <a:rPr lang="en-US" dirty="0" err="1" smtClean="0"/>
              <a:t>Shen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ppy e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848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King and </a:t>
            </a:r>
            <a:r>
              <a:rPr lang="en-US" sz="3200" dirty="0" err="1" smtClean="0"/>
              <a:t>Yeh</a:t>
            </a:r>
            <a:r>
              <a:rPr lang="en-US" sz="3200" dirty="0" smtClean="0"/>
              <a:t>-</a:t>
            </a:r>
            <a:r>
              <a:rPr lang="en-US" sz="3200" dirty="0" err="1" smtClean="0"/>
              <a:t>Shen</a:t>
            </a:r>
            <a:r>
              <a:rPr lang="en-US" sz="3200" dirty="0" smtClean="0"/>
              <a:t> get married and lived happily ever after.  </a:t>
            </a:r>
            <a:r>
              <a:rPr lang="en-US" sz="3200" dirty="0" err="1" smtClean="0"/>
              <a:t>Yeh</a:t>
            </a:r>
            <a:r>
              <a:rPr lang="en-US" sz="3200" dirty="0" smtClean="0"/>
              <a:t>-</a:t>
            </a:r>
            <a:r>
              <a:rPr lang="en-US" sz="3200" dirty="0" err="1" smtClean="0"/>
              <a:t>Shen</a:t>
            </a:r>
            <a:r>
              <a:rPr lang="en-US" sz="3200" dirty="0" smtClean="0"/>
              <a:t> went to the Kingdom with the King.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Stepmother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Yeh</a:t>
            </a:r>
            <a:r>
              <a:rPr lang="en-US" dirty="0" smtClean="0"/>
              <a:t>-</a:t>
            </a:r>
            <a:r>
              <a:rPr lang="en-US" dirty="0" err="1" smtClean="0"/>
              <a:t>Shen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Sister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154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We first collaborated about our Tableau and wrote our sentences.</vt:lpstr>
      <vt:lpstr>Slide 3</vt:lpstr>
      <vt:lpstr>Slide 4</vt:lpstr>
      <vt:lpstr>Slide 5</vt:lpstr>
      <vt:lpstr>Slide 6</vt:lpstr>
      <vt:lpstr>Slide 7</vt:lpstr>
      <vt:lpstr>Slide 8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13</cp:revision>
  <dcterms:created xsi:type="dcterms:W3CDTF">2012-04-18T15:27:39Z</dcterms:created>
  <dcterms:modified xsi:type="dcterms:W3CDTF">2012-04-19T15:26:59Z</dcterms:modified>
</cp:coreProperties>
</file>