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9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6C48-D63D-4BE1-A88B-CDDBFDD7FB53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677E-E56D-48EE-BB1F-58C20B7D9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rpercollinschildrens.com/harperchildrensImages/isbn/large/6/9780064433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4648200" cy="60693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4648200"/>
            <a:ext cx="34290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Retold through frozen pictures by Mrs. Felts’ class.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6553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Pear Blossom cleaned and cooked.  She had to lick spilled water off the floor.  She had to clean and do chores.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Pear Blossom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Cricket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5715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Cricket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Cricket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ll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5200" y="3048000"/>
            <a:ext cx="5410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stepmother and stepsister were mean to Pear Blossom.  They made her do everything.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95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Pear Blossom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6096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floor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715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Stepsister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Stepmother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ic hel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88340"/>
            <a:ext cx="8610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magic helpers are the frog, ox and sparrows.  They helped Pear Blossom finish her chores so </a:t>
            </a:r>
            <a:r>
              <a:rPr lang="en-US" sz="3200" smtClean="0"/>
              <a:t>she could </a:t>
            </a:r>
            <a:r>
              <a:rPr lang="en-US" sz="3200" dirty="0" smtClean="0"/>
              <a:t>go to the village festival.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57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30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Sparrow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81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Sparrow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62800" y="487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Frog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yal invi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63246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Everyone was invited to the village festival.  They had fun at the festival.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Pear Blossom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Drummer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715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Musician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4886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Musician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w sand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381000"/>
            <a:ext cx="3048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straw sandal fit Pear Blossom.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198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Pear Blossom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419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Magistrate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0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Stepmother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ppy 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04800"/>
            <a:ext cx="64008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magistrate and Pear Blossom get married and live happily ever after.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Stepmother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586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Stepsister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Magistrate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Pear Blossom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143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5</cp:revision>
  <dcterms:created xsi:type="dcterms:W3CDTF">2012-04-18T15:27:39Z</dcterms:created>
  <dcterms:modified xsi:type="dcterms:W3CDTF">2012-04-19T15:31:11Z</dcterms:modified>
</cp:coreProperties>
</file>