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20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89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37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39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4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28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16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94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3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6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51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56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489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2kCR76q85hFHM&amp;tbnid=t00UsxzTzUlzZM:&amp;ved=0CAUQjRw&amp;url=http://greatkidbooks.blogspot.com/2009/10/testing-ice-true-story-about-jackie.html&amp;ei=oWanUsy8IY-3kAfus4CIBA&amp;bvm=bv.57799294,d.eW0&amp;psig=AFQjCNH5PWrvVVZuCVbtFxQXd0mn9J2DoA&amp;ust=13867888018885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&amp;esrc=s&amp;frm=1&amp;source=images&amp;cd=&amp;cad=rja&amp;docid=vbL8kL6JSgC0qM&amp;tbnid=ecNFIbXfh0EPfM:&amp;ved=0CAUQjRw&amp;url=http://dict.space.4goo.net/dict?q=hesitant&amp;ei=3nqnUqXkOpOekQful4GAAw&amp;bvm=bv.57799294,d.eW0&amp;psig=AFQjCNEmJq1uZfcAnTOdvRtHQI-fBpehhQ&amp;ust=1386794025743429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mRE9kZMTYTVXpM&amp;tbnid=XGWeOChq34c0sM:&amp;ved=0CAUQjRw&amp;url=http://www.allposters.com/-sp/Back-Country-Skiiers-Trudge-Uphill-in-a-Straight-Line-Posters_i3253498_.htm&amp;ei=7GCnUs7sH8vOkQfzroCQDA&amp;bvm=bv.57799294,d.eW0&amp;psig=AFQjCNEMLJ7wAFDBiqI0ZLivqbVhfmzu1Q&amp;ust=13867872647251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C6m7k_hiEjtbYM&amp;tbnid=gk-4ajK6FUIc3M:&amp;ved=0CAUQjRw&amp;url=http://betteroffread.com/2012/02/27/a-little-advice/&amp;ei=42SnUqzwAcnfkgeKq4GACg&amp;bvm=bv.57799294,d.eW0&amp;psig=AFQjCNGBfXl5guqDU2y48zDUAj05csV65w&amp;ust=138678832062879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xovpzLtli1pfM&amp;tbnid=K5xYRlZV7VfJ2M:&amp;ved=0CAUQjRw&amp;url=http://www.petiquettedog.com/dog-behavior/review-dog-training-tips-thanksgiving/&amp;ei=8m-nUo-wKcu-kQfH3IHYAQ&amp;bvm=bv.57799294,d.eW0&amp;psig=AFQjCNEk0tGQGIYbSc2weRnMrRyZK6WtvA&amp;ust=13867909393964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url?sa=i&amp;rct=j&amp;q=&amp;esrc=s&amp;frm=1&amp;source=images&amp;cd=&amp;cad=rja&amp;docid=-ukriQdnYTi2PM&amp;tbnid=3cvlbqBG9R9s_M:&amp;ved=0CAUQjRw&amp;url=http://www.fanpop.com/clubs/shy-people/images/8588243/title/shy-photo&amp;ei=NXGnUoyPFMGokQeSrYDIAw&amp;bvm=bv.57799294,d.eW0&amp;psig=AFQjCNGhRCEre6DVsUcOPE8jCOTGU4-XnQ&amp;ust=1386791398969934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451" y="286790"/>
            <a:ext cx="53061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sway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move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 back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  and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forth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terrifying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very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scary</a:t>
            </a:r>
            <a:endParaRPr lang="en-US" sz="4400" dirty="0">
              <a:latin typeface="KG Lego House"/>
              <a:cs typeface="KG Lego House"/>
            </a:endParaRPr>
          </a:p>
        </p:txBody>
      </p:sp>
      <p:pic>
        <p:nvPicPr>
          <p:cNvPr id="9" name="Picture 4" descr="How Do You Like to Go Up in a Swing?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691787" y="1740192"/>
            <a:ext cx="2864032" cy="220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thegrindstone.com/wp-content/uploads/2011/05/glass-cliff1-490x471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40661" t="11557"/>
          <a:stretch>
            <a:fillRect/>
          </a:stretch>
        </p:blipFill>
        <p:spPr bwMode="auto">
          <a:xfrm>
            <a:off x="2817845" y="6139543"/>
            <a:ext cx="3737975" cy="242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532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869" y="298580"/>
            <a:ext cx="57186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reluctantly</a:t>
            </a:r>
            <a:endParaRPr lang="en-US" sz="4800" dirty="0" smtClean="0"/>
          </a:p>
          <a:p>
            <a:r>
              <a:rPr lang="en-US" sz="3600" dirty="0" smtClean="0">
                <a:latin typeface="KG Lego House"/>
                <a:cs typeface="KG Lego House"/>
              </a:rPr>
              <a:t>concerned </a:t>
            </a:r>
          </a:p>
          <a:p>
            <a:r>
              <a:rPr lang="en-US" sz="3600" dirty="0" smtClean="0">
                <a:latin typeface="KG Lego House"/>
                <a:cs typeface="KG Lego House"/>
              </a:rPr>
              <a:t>or afraid</a:t>
            </a:r>
            <a:endParaRPr lang="en-US" sz="3600" dirty="0">
              <a:latin typeface="KG Lego House"/>
              <a:cs typeface="KG Lego House"/>
            </a:endParaRPr>
          </a:p>
        </p:txBody>
      </p:sp>
      <p:pic>
        <p:nvPicPr>
          <p:cNvPr id="7" name="Picture 2" descr="https://encrypted-tbn0.gstatic.com/images?q=tbn:ANd9GcTVVNnxjfF8yZ1NJdjyEonAz7ssEqJHcn9HFTmdmnzPUJw_L9O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rot="16200000">
            <a:off x="1660089" y="4191911"/>
            <a:ext cx="3641198" cy="537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becomingconfident.com/WP/wp-content/uploads/2012/06/Helen-the-hesitant-heroi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9529" t="7072" r="12998" b="7554"/>
          <a:stretch>
            <a:fillRect/>
          </a:stretch>
        </p:blipFill>
        <p:spPr bwMode="auto">
          <a:xfrm>
            <a:off x="3620278" y="1455575"/>
            <a:ext cx="2855167" cy="251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678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60" y="286790"/>
            <a:ext cx="5159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  harsh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  hard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or mean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tramping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walk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 with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heavy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 feet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s://encrypted-tbn1.gstatic.com/images?q=tbn:ANd9GcQI9VCGTiBkEd9os_X5SMSTJK1ru63QW0XdYOZgpXfrV12gr39vH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8122" r="20506"/>
          <a:stretch>
            <a:fillRect/>
          </a:stretch>
        </p:blipFill>
        <p:spPr bwMode="auto">
          <a:xfrm>
            <a:off x="3279219" y="1436914"/>
            <a:ext cx="3276600" cy="263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https://encrypted-tbn0.gstatic.com/images?q=tbn:ANd9GcQSN_mlyUCgw0NL9lEubyJqKM7jptSiBMeW5WlyrPZEzPeTR7rYiQ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30493" b="14836"/>
          <a:stretch>
            <a:fillRect/>
          </a:stretch>
        </p:blipFill>
        <p:spPr bwMode="auto">
          <a:xfrm>
            <a:off x="3073773" y="6307494"/>
            <a:ext cx="3482046" cy="236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532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869" y="298580"/>
            <a:ext cx="57186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evenly </a:t>
            </a:r>
            <a:endParaRPr lang="en-US" sz="4800" dirty="0" smtClean="0"/>
          </a:p>
          <a:p>
            <a:r>
              <a:rPr lang="en-US" sz="3600" dirty="0" smtClean="0">
                <a:latin typeface="KG Lego House"/>
                <a:cs typeface="KG Lego House"/>
              </a:rPr>
              <a:t>smoothly</a:t>
            </a:r>
            <a:endParaRPr lang="en-US" sz="3600" dirty="0">
              <a:latin typeface="KG Lego House"/>
              <a:cs typeface="KG Lego House"/>
            </a:endParaRPr>
          </a:p>
        </p:txBody>
      </p:sp>
      <p:pic>
        <p:nvPicPr>
          <p:cNvPr id="7" name="Picture 6" descr="http://www.sonlight.com/images/products/AA29-l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16200000">
            <a:off x="1550996" y="4136544"/>
            <a:ext cx="3755042" cy="54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6" descr="http://upload.wikimedia.org/wikipedia/commons/8/83/US_Navy_080112-N-0260R-020_Builder_2nd_Class_Johan_Sanchez_and_Steel_Worker_3rd_Class_Andrew_Heffron,_both_assigned_to_Naval_Mobile_Construction_Battalion_(NMCB)_40,_level_concrete_at_a_construction_site_in_Obock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47052" y="1656146"/>
            <a:ext cx="3265715" cy="239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678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177" y="348246"/>
            <a:ext cx="56253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</a:rPr>
              <a:t>performer</a:t>
            </a:r>
            <a:endParaRPr lang="en-US" sz="4800" dirty="0" smtClean="0"/>
          </a:p>
          <a:p>
            <a:r>
              <a:rPr lang="en-US" sz="4400" dirty="0" smtClean="0">
                <a:latin typeface="KG Lego House"/>
                <a:cs typeface="KG Lego House"/>
              </a:rPr>
              <a:t> </a:t>
            </a:r>
            <a:r>
              <a:rPr lang="en-US" sz="4200" dirty="0" smtClean="0">
                <a:latin typeface="KG Lego House"/>
                <a:cs typeface="KG Lego House"/>
              </a:rPr>
              <a:t>someone</a:t>
            </a:r>
          </a:p>
          <a:p>
            <a:r>
              <a:rPr lang="en-US" sz="4200" dirty="0" smtClean="0">
                <a:latin typeface="KG Lego House"/>
                <a:cs typeface="KG Lego House"/>
              </a:rPr>
              <a:t>     who</a:t>
            </a:r>
          </a:p>
          <a:p>
            <a:r>
              <a:rPr lang="en-US" sz="4200" dirty="0" smtClean="0">
                <a:latin typeface="KG Lego House"/>
                <a:cs typeface="KG Lego House"/>
              </a:rPr>
              <a:t>entertains</a:t>
            </a:r>
          </a:p>
          <a:p>
            <a:r>
              <a:rPr lang="en-US" sz="4200" dirty="0" smtClean="0">
                <a:latin typeface="KG Lego House"/>
                <a:cs typeface="KG Lego House"/>
              </a:rPr>
              <a:t>    people</a:t>
            </a:r>
            <a:endParaRPr lang="en-US" sz="4200" dirty="0">
              <a:latin typeface="KG Lego House"/>
              <a:cs typeface="KG Lego House"/>
            </a:endParaRPr>
          </a:p>
        </p:txBody>
      </p:sp>
      <p:pic>
        <p:nvPicPr>
          <p:cNvPr id="6" name="Picture 2" descr="http://d202m5krfqbpi5.cloudfront.net/books/1173973951l/349129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16200000">
            <a:off x="1688442" y="3853944"/>
            <a:ext cx="3556219" cy="585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www.everwonder.com/david/juggle/j1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012163" y="1567543"/>
            <a:ext cx="2379765" cy="253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678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61" y="286790"/>
            <a:ext cx="5633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exchange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trade something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trudge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keep moving along with difficulty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cdgmexeug.com/wp-content/uploads/2013/03/GFX-exchange6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105469" y="1521700"/>
            <a:ext cx="245035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http://imgc.allpostersimages.com/images/P-473-488-90/26/2625/3C8MD00Z/posters/skip-brown-back-country-skiiers-trudge-uphill-in-a-straight-l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t="38546"/>
          <a:stretch>
            <a:fillRect/>
          </a:stretch>
        </p:blipFill>
        <p:spPr bwMode="auto">
          <a:xfrm>
            <a:off x="3862874" y="7035282"/>
            <a:ext cx="2692946" cy="162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532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451" y="348245"/>
            <a:ext cx="53061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advise</a:t>
            </a:r>
            <a:endParaRPr lang="en-US" sz="4800" dirty="0" smtClean="0"/>
          </a:p>
          <a:p>
            <a:r>
              <a:rPr lang="en-US" sz="4400" dirty="0" smtClean="0">
                <a:latin typeface="KG Lego House"/>
                <a:cs typeface="KG Lego House"/>
              </a:rPr>
              <a:t>to talk over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and give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an opinion</a:t>
            </a:r>
            <a:endParaRPr lang="en-US" sz="4400" dirty="0">
              <a:latin typeface="KG Lego House"/>
              <a:cs typeface="KG Lego House"/>
            </a:endParaRPr>
          </a:p>
        </p:txBody>
      </p:sp>
      <p:pic>
        <p:nvPicPr>
          <p:cNvPr id="7" name="Picture 6" descr="http://ecx.images-amazon.com/images/I/51EvDSSjhgL._SX300_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60450" y="4929673"/>
            <a:ext cx="5306115" cy="380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betteroffread.com/wp-content/uploads/2012/02/Vintage-adv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8919" r="13205"/>
          <a:stretch>
            <a:fillRect/>
          </a:stretch>
        </p:blipFill>
        <p:spPr bwMode="auto">
          <a:xfrm>
            <a:off x="4348065" y="2164701"/>
            <a:ext cx="2146041" cy="191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678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59" y="286790"/>
            <a:ext cx="60231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correctly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do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something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right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HelloFirstieBigGulp"/>
                <a:cs typeface="HelloFirstieBigGulp"/>
              </a:rPr>
              <a:t>improvements</a:t>
            </a:r>
            <a:endParaRPr lang="en-US" sz="36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make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things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better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://central.languagepod101.com/stockphoto/media/8178&amp;v=fit512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062992" y="1409984"/>
            <a:ext cx="2231570" cy="223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xlhomeimprovementblog.com/wp-content/uploads/2013/07/Roofer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172408" y="6102220"/>
            <a:ext cx="3383410" cy="250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532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869" y="298580"/>
            <a:ext cx="5718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inventions</a:t>
            </a:r>
            <a:endParaRPr lang="en-US" sz="4800" dirty="0" smtClean="0"/>
          </a:p>
          <a:p>
            <a:r>
              <a:rPr lang="en-US" sz="3600" dirty="0" smtClean="0">
                <a:latin typeface="KG Lego House"/>
                <a:cs typeface="KG Lego House"/>
              </a:rPr>
              <a:t>new ideas </a:t>
            </a:r>
          </a:p>
          <a:p>
            <a:r>
              <a:rPr lang="en-US" sz="3600" dirty="0" smtClean="0">
                <a:latin typeface="KG Lego House"/>
                <a:cs typeface="KG Lego House"/>
              </a:rPr>
              <a:t>and products </a:t>
            </a:r>
          </a:p>
          <a:p>
            <a:r>
              <a:rPr lang="en-US" sz="3600" dirty="0" smtClean="0">
                <a:latin typeface="KG Lego House"/>
                <a:cs typeface="KG Lego House"/>
              </a:rPr>
              <a:t>created  by </a:t>
            </a:r>
          </a:p>
          <a:p>
            <a:r>
              <a:rPr lang="en-US" sz="3600" dirty="0" smtClean="0">
                <a:latin typeface="KG Lego House"/>
                <a:cs typeface="KG Lego House"/>
              </a:rPr>
              <a:t>someone</a:t>
            </a:r>
            <a:endParaRPr lang="en-US" sz="3600" dirty="0">
              <a:latin typeface="KG Lego House"/>
              <a:cs typeface="KG Lego House"/>
            </a:endParaRPr>
          </a:p>
        </p:txBody>
      </p:sp>
      <p:pic>
        <p:nvPicPr>
          <p:cNvPr id="6" name="Picture 4" descr="http://www.rainbowresource.com/products/009275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16200000">
            <a:off x="1466654" y="4038409"/>
            <a:ext cx="3681132" cy="571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http://www.hfmgv.org/exhibits/showroom/1896/hfqua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2163" y="1399610"/>
            <a:ext cx="250993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678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60" y="286790"/>
            <a:ext cx="5159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  harsh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  hard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or mean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charming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friendly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    or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likeable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s://encrypted-tbn1.gstatic.com/images?q=tbn:ANd9GcQI9VCGTiBkEd9os_X5SMSTJK1ru63QW0XdYOZgpXfrV12gr39vH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8122" r="20506"/>
          <a:stretch>
            <a:fillRect/>
          </a:stretch>
        </p:blipFill>
        <p:spPr bwMode="auto">
          <a:xfrm>
            <a:off x="3279219" y="1436914"/>
            <a:ext cx="3276600" cy="263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ttp://images5.fanpop.com/image/photos/28500000/Cinderella-and-Charming-cinderella-and-prince-charming-28505789-800-60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79219" y="6328573"/>
            <a:ext cx="3177074" cy="238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 rot="18788509">
            <a:off x="3530343" y="5923548"/>
            <a:ext cx="227816" cy="14516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2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869" y="298580"/>
            <a:ext cx="57186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clever</a:t>
            </a:r>
            <a:endParaRPr lang="en-US" sz="4800" dirty="0" smtClean="0"/>
          </a:p>
          <a:p>
            <a:r>
              <a:rPr lang="en-US" sz="3600" dirty="0" smtClean="0">
                <a:latin typeface="KG Lego House"/>
                <a:cs typeface="KG Lego House"/>
              </a:rPr>
              <a:t>smart or </a:t>
            </a:r>
          </a:p>
          <a:p>
            <a:r>
              <a:rPr lang="en-US" sz="3600" dirty="0" smtClean="0">
                <a:latin typeface="KG Lego House"/>
                <a:cs typeface="KG Lego House"/>
              </a:rPr>
              <a:t>quick at understanding</a:t>
            </a:r>
            <a:endParaRPr lang="en-US" sz="3600" dirty="0">
              <a:latin typeface="KG Lego House"/>
              <a:cs typeface="KG Lego House"/>
            </a:endParaRPr>
          </a:p>
        </p:txBody>
      </p:sp>
      <p:pic>
        <p:nvPicPr>
          <p:cNvPr id="8" name="Picture 4" descr="https://encrypted-tbn1.gstatic.com/images?q=tbn:ANd9GcQJKtYM0_8_tUbfWwe6R3FkDwNotZ2Gq6VJPdu3tqYqjYgizYWSLA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16200000">
            <a:off x="1451720" y="4120275"/>
            <a:ext cx="3601552" cy="532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s://encrypted-tbn0.gstatic.com/images?q=tbn:ANd9GcSql1rcv0D0ktjoC1pwlwUF8Pjpwh24RmYyAdi3LUF_0yVSFn4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236098" y="1418253"/>
            <a:ext cx="2259952" cy="258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678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60" y="286790"/>
            <a:ext cx="51590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 adoringly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lovingly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or to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 love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deeply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sheepishly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be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shy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  or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embarrassed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0" descr="http://www.petiquettedog.com/wp-content/uploads/2010/11/child-hugging-do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6706" t="13690" r="19891"/>
          <a:stretch>
            <a:fillRect/>
          </a:stretch>
        </p:blipFill>
        <p:spPr bwMode="auto">
          <a:xfrm>
            <a:off x="3036763" y="1576874"/>
            <a:ext cx="3419530" cy="241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0" descr="http://images2.fanpop.com/image/photos/8500000/SHY-shy-people-8588243-325-48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3036763" y="6344817"/>
            <a:ext cx="3419530" cy="190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532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114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Bray</dc:creator>
  <cp:lastModifiedBy>st</cp:lastModifiedBy>
  <cp:revision>19</cp:revision>
  <dcterms:created xsi:type="dcterms:W3CDTF">2015-01-06T00:51:35Z</dcterms:created>
  <dcterms:modified xsi:type="dcterms:W3CDTF">2015-02-20T21:57:17Z</dcterms:modified>
</cp:coreProperties>
</file>