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4" r:id="rId5"/>
    <p:sldId id="261" r:id="rId6"/>
    <p:sldId id="257" r:id="rId7"/>
    <p:sldId id="266" r:id="rId8"/>
    <p:sldId id="262" r:id="rId9"/>
    <p:sldId id="258" r:id="rId10"/>
    <p:sldId id="275" r:id="rId11"/>
    <p:sldId id="263" r:id="rId12"/>
    <p:sldId id="259" r:id="rId13"/>
    <p:sldId id="264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9066" autoAdjust="0"/>
  </p:normalViewPr>
  <p:slideViewPr>
    <p:cSldViewPr>
      <p:cViewPr>
        <p:scale>
          <a:sx n="60" d="100"/>
          <a:sy n="60" d="100"/>
        </p:scale>
        <p:origin x="-7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vOjTVxQJrh7UqM&amp;tbnid=sbVbCtQkrf2SZM:&amp;ved=0CAUQjRw&amp;url=http://blogs.slj.com/afuse8production/2012/06/12/top-100-childrens-novels-19-little-house-in-the-big-woods-by-laura-ingalls-wilder/&amp;ei=0ZWnUqTcD4GqkQeG_oH4DQ&amp;bvm=bv.57799294,d.eW0&amp;psig=AFQjCNEzGnsbz97yk7pxlV_scpCK-BRUgA&amp;ust=1386800959856890" TargetMode="External"/><Relationship Id="rId2" Type="http://schemas.openxmlformats.org/officeDocument/2006/relationships/hyperlink" Target="http://www.google.com/url?sa=i&amp;rct=j&amp;q=&amp;esrc=s&amp;frm=1&amp;source=images&amp;cd=&amp;cad=rja&amp;docid=vKHdv4YsA0TldM&amp;tbnid=mUNXnLHSL9dR2M:&amp;ved=0CAUQjRw&amp;url=http://sourcesmouth.iu1.wikispaces.net/BOOK+CONNECTIONS&amp;ei=xE6nUv73L8jvkQev5oHQDA&amp;bvm=bv.57799294,d.eW0&amp;psig=AFQjCNEQhzVtItGEhS3cEf1743Nx-NfJKQ&amp;ust=138678275690290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akgDZRwUK_M" TargetMode="External"/><Relationship Id="rId3" Type="http://schemas.openxmlformats.org/officeDocument/2006/relationships/hyperlink" Target="http://www.google.com/url?sa=i&amp;rct=j&amp;q=&amp;esrc=s&amp;frm=1&amp;source=images&amp;cd=&amp;cad=rja&amp;docid=4Nr_yQW1rnW10M&amp;tbnid=MoeEFpRiCscpNM:&amp;ved=0CAUQjRw&amp;url=http://adminismith.com/inspirations-and-reflections/fear-of-diving-in/&amp;ei=QXqnUvLMHovNkQf4rYGIBQ&amp;bvm=bv.57799294,d.eW0&amp;psig=AFQjCNF48394KbqKzk_YWn5VNjI_MwZqbw&amp;ust=1386793871665504" TargetMode="External"/><Relationship Id="rId7" Type="http://schemas.openxmlformats.org/officeDocument/2006/relationships/hyperlink" Target="http://www.google.com/url?sa=i&amp;rct=j&amp;q=&amp;esrc=s&amp;frm=1&amp;source=images&amp;cd=&amp;cad=rja&amp;docid=VcPD-DKJ0Xt0yM&amp;tbnid=9ts_1LVkeagEwM:&amp;ved=0CAUQjRw&amp;url=http://www.seeyalater.org/youth-camps/football/&amp;ei=T6unUv3YBsHF2QWb8YDgDg&amp;bvm=bv.57799294,d.b2I&amp;psig=AFQjCNHqiSVP3KSLdqOWlZ68CNAJEGfGKw&amp;ust=138680644759328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65Oct00MZgxdJM&amp;tbnid=NyLpQb77t3jW4M:&amp;ved=0CAUQjRw&amp;url=http://www.successrockets.com/Blog-Professional-Personal-Development/bid/65273/Leadership-Development-Lessons-Failing-Leadership-at-Netflix&amp;ei=EKSnUqmeK4bS2AW-zoG4Bw&amp;bvm=bv.57799294,d.b2I&amp;psig=AFQjCNGee1N6LRpuCM8UE50yWRssN4vzPg&amp;ust=138680451649006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frm=1&amp;source=images&amp;cd=&amp;cad=rja&amp;docid=1weW0GlKHoI3HM&amp;tbnid=Aa1UcpNrpfZiQM:&amp;ved=0CAUQjRw&amp;url=http://balletuni.com/2013/04/solution-for-thickbulky-calves/&amp;ei=4ZGnUurPK8XAkQfAkYGgCg&amp;bvm=bv.57799294,d.eW0&amp;psig=AFQjCNFfitsOtRAMjnH2U8JAqRmSv6nq5g&amp;ust=1386799947841999" TargetMode="Externa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vOjTVxQJrh7UqM&amp;tbnid=sbVbCtQkrf2SZM:&amp;ved=0CAUQjRw&amp;url=http://blogs.slj.com/afuse8production/2012/06/12/top-100-childrens-novels-19-little-house-in-the-big-woods-by-laura-ingalls-wilder/&amp;ei=0ZWnUqTcD4GqkQeG_oH4DQ&amp;bvm=bv.57799294,d.eW0&amp;psig=AFQjCNEzGnsbz97yk7pxlV_scpCK-BRUgA&amp;ust=138680095985689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AH9cYKy-msNrYM&amp;tbnid=iM_1GqFl0r4PDM:&amp;ved=0CAUQjRw&amp;url=http://concretecreate.com/services/concrete-service/&amp;ei=gJenUqvmFMnYkQeom4CIDw&amp;bvm=bv.57799294,d.eW0&amp;psig=AFQjCNGNo3OEPVVFESkp0E0_YaFrC7rlwA&amp;ust=138680137076475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url?sa=i&amp;rct=j&amp;q=&amp;esrc=s&amp;frm=1&amp;source=images&amp;cd=&amp;cad=rja&amp;docid=owVKPjBC-HggAM&amp;tbnid=gEd8G0F-84JPoM:&amp;ved=0CAUQjRw&amp;url=http://www.wilton.com/decorating/icing/using-a-spatula.cfm&amp;ei=P5inUv_dKMGs2gWh-4HwCw&amp;bvm=bv.57799294,d.eW0&amp;psig=AFQjCNFKMJOjEM7jIBMSph28NVjtLjz45A&amp;ust=1386801568537513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Grade Text Talk</a:t>
            </a:r>
          </a:p>
          <a:p>
            <a:r>
              <a:rPr lang="en-US" sz="2800" b="1" dirty="0" smtClean="0"/>
              <a:t>Unit 5</a:t>
            </a:r>
            <a:endParaRPr lang="en-US" sz="2800" b="1" dirty="0"/>
          </a:p>
        </p:txBody>
      </p:sp>
      <p:sp>
        <p:nvSpPr>
          <p:cNvPr id="31746" name="AutoShape 2" descr="data:image/jpeg;base64,/9j/4AAQSkZJRgABAQAAAQABAAD/2wCEAAkGBhQSEBUSEhQUFRQVFBUWFBQUFRcUFxcYFRYVGBQUFRQXHCYeGBkjGRQVHy8gJCcpLC0sFh4xNTAqNSYrLCkBCQoKDgwOGg8PGi0kHyQpLCwsKS8sKSwqKSwsLCwvLCwsLSwsLCksKSksLCwpLC0sKSwsLCkpLCwsLCkpLCwpLP/AABEIAMQBAQMBIgACEQEDEQH/xAAbAAABBQEBAAAAAAAAAAAAAAAFAAECAwYEB//EAE8QAAEDAQUDBAwJCQcFAQAAAAEAAhEDBAUSITEGQVETImFxBxQjMlJzgZGhsbLRJDRCU5KTs8HwFTNDVGJydNLhFiVjgpSiwhcmo9Pxg//EABoBAAIDAQEAAAAAAAAAAAAAAAECAAMEBQb/xAA3EQABAwIDAgwFBQEBAQAAAAABAAIRAyEEMUESUQUTFCIyYXGBkaGx0SMzUnLBQlOy0vCiQyT/2gAMAwEAAhEDEQA/ABTdIUZUgclArus6IXnX9IpSolOknSJSnaVrdjLRzXMeZYXtYGnTntfi9QPnS2Vu/krS8O1FTkRO+DLz5g36S5dXhDizUBbdsEXznutGua3Mwe2GEHpeSyRKaUdfd/bDq9V9WDTLi6WF3NBhsRl0R0LhvW6jRLecHte3ExzQRImNDmCCtVPEsc7Y/VuvunOLqh9BzRtadyHkpByvstUse1zTDgRBG5aLbK0uPIsnmmkHkZAF0kYj0wpUrltVlMDpTed3VH5QbRDqbnzlGm/vWWJUZRhtyNNFlY1QA54pxgcSHHXfmBGqnatmjTqtpueIe0ljw0kEjvmkbiI9SPLKMxO/Q6Z6aIcmqRMbtRrkguJKURp3SOT5Wo/DTLi1hDC5z43hkiABnmVIXHnUcXjkqYaTUAJxYwCwNbObjiGU5cUxxNIa+R7I6zNoF0vEVN3p/oQyU2JFKtxwabuUBpVTDamE5HwXM1BStVyhloFnNQEyGlwa6A46CNTqM+lQYqkcjoTkchnppuzR4ioNOrTVC5SgoxX2dLKvJvqAAsxteGkhwAl0DUEAO83Sr31OWs9nszQ01OUdhIOjSMILvBJMmODZ3qs4tliy4OZ3CCZ8u5MMM64dY6DebW80BCU9K7rbd7WNDmVMYLnMPNLYc2JiTmM9VpLmtj6tjqtB7rTbLDAmGQY04ADyJa+L4tge0SJi8iLxOSalh9pxa4wYnfPmsZKcBbe97yPabKzDm7uZgDfLsRMd9h5vlKG2ixutNYWc1A002NHOaTieGjlc2jKIjyKqlwgXDae2AJm5MR1RvKsqYMNMNdJtFt/es0VGUWp3IHUX1hVbhpmCMD5MmGkZb8upWVdmSHU2tqNdyjS+Q1wDWN1e6R0HLoWk4yiDBO/Q6CTpuWfk1Q3A8wgspSjFm2fFWoxlOs0io0lhcxzZIMFpAmFRUuprWF5qtjE5reY+XYSASBGmf3ao8qpE7M37D19XUfBTk9QCfyPdDgU8oxadngyJrMJdTNRoDX85oneRAPNOStZsqSaYFamTVaXUwQ8Yo3SRkZ4qs42hEz5H2T8mqzEeY90CxKUojZblkAveKeKoabZaXS8ZEZaAHKVwPpwSOBI8xhXNqseSGnJIabmiSmBUgowpBOlUk6aE6CKYaBRIUxoExRb0Qo8XKhCSdJMq0Wu6vgoh/C0s83JvB9paftprrxphg+SHujw6mCT9FrAsYLzqCnyYecEEYcogmSNOKnZ74rMJLKjgXRJkSYECSehcjEYF9UudaYIFzrGdtLrpUsU1gDbxY+HejV2kNFuxjEAHYmyRI5TMSMwq7/sD6topNp5tdSbyLcgGj5TZPB286yENN/V+d3V3O77JueUZ5Z5KFK+qzcEVHdz7zQ4d2UhFuFrNqGoIntMdEDdvHgVDiKbmbBmO7fO/r8VzGkWvwkQQ6COBBgjzrRbU2dz6lma0SXUWgdeI+9Z+na3NfygcQ+S7FqZOpz612f2ktPzzz1wfuV9ajWdUa9kWBzJzPcVTTqUwxzXTePJd9alhsTGkg4bZhkac0OGS7rttTapq0ah51KpVqUj1F8t8okeZZ78t1sIbyhwgyBDYkb9NelUdvvx8pi5/hQOEaRGioOBqPaQ6JkkHrJ7O4q0YpjSCJiwI/wAUVvgzY7K5vehr2nodzTB8g9CmKBF31GxDm1ab3DfhcMifptKEWW8alMEMdAMSCA4EjQw4ET0pU70qteXh5xOycTBxA7nA5EK3ktQNDREB20M73mDa2Z36KvlDCdozcQfCEZoGLDTDtXWlpZ1NnER0ZgJr0ok3i8gZNrUi48JNMCeskIO69Khe1+LnNENgNho4NbGEDqCtqbQVzrUJznMN1Gh0SDCVWvLhF9qbnUjq3DxTHEUy0NM2jdoD19aOXfaW1qD2PPdKDazqZ3lpY9rm/jeFn7sqObVa5mbmy4Doa0k+gFVdvPxl+LnOBBMDMOEHICNFGzWp1Nwew4XDQ/0KuZhSwPAjnaaDOR2Sq3YgOLTu116u9HL+r0q9FloYwMeahY+Mg7InFHERr0qvZG28naADo7I/f6CULtVvfUjEchoAA1onWGtACqpVi1wc0wQQR5OhAYP/AOc0TrMXmN1+pE4j4wqDq71t6AotFaznNlCHk8XU3F59ZZ1NQTZWqXWwOdmXB7j0kgk+tBhbX8/P85If0yZPpVlivOpSJNN2EnUgAn0gwqBgHtp1GgyXDXfFz3n8K04trnsJFh/h4IvRrNdYLQWsDBipZBznTzhnziV1Wm1upOs1VgBwWaXA+CahB9YQEX1VDCwP5riS5uFkGTJnm8VM7Q1yQS+YBAljCIdq2MMEdCDsFUJNgRJMEnItAjLqUGKYBrMDQaEnetJZRSfarLWpNwcpjxNGQlpbzgN0z6ELv+yNfRZaKQhrRyT2zOAgnCfLJnp60MbflYPxtfDowghrRAGcNEQ0dSk2/wCsGlofzXElzcDIJOZkYc0rMFXp1GvaRa1ycpNstJEHqTOxNJ7S0jPqGduvq80ZvlwLadMMl77K0NcMzk8uIgmAIaTOvkXfYMJ7VH6Q0anJPJyDpES3Q5wsxU2gruHOfORb3rMgdQDhyCjUv2sSwl/5syzmsGHqgadGirPB9U0wyRadTmQRuyyt2704xdMOLr6aDf2oxdF4BoFC00w9lVxIJ1DsTmuM6h2IOQC20Qyo9gMhr3NB4wSJ9C6jtBW3uBMkhxYzECdS12GWk9CHkrdh8O6m9zzAnQEkTvuLWWatWa9oaLxqc43JoUgmUmrasqdJPCSiKW4KKlGSgUWiwQeblIpAJkgmSItVsVmpUaNSvWqsNVriAymHjmuwnOepGbs2QoV6La1K0Pcx0icDQQRq1wnI9Cy+2R+C2Hxdb7QIfsltjUsNQkDHSfHKU5iY0c07nD06HdHl61fFHaNN5mTa2hI3L0dLDUC1pc3Qb9y3h2IpTHLVB10xHnlONhqRcGiu+SHOHMGjYxZz0hF7rvuy25s0agx76bua8f5d/WJXdTsmCs2Z/N1vMcC57OEMUX7LnkZ6Dd2LU7BYbZkN9VnP7BUpA5d0nTmD3qw9jtg/TO+g33rSvNOi01KjmtA+U8hvpK82237IoqtNCyk4DlUq5jEN7WDUN4nelo47G1XQ157YHso/BYVv6fVVvqXeH4O2qpM4ZFAkHOJBnMdKvvSx2OzvDKtpqhxYyoIoYua8S0yCvPaDue395vrC0fZEPwtn8JZvs12BUr/uH/n2WTk1Gej6+6JdtXd+tVv9OfenFou/9arf6c+9YNWU1OMr/uH/AJ9lOS0fp9fder0dj6LrKLUK7+RcCQ7ks8iQebM6gq6tsHTbVZSdXdjeJaOTGY65yXZdx/7eo9IcP/I5Fr3JN5WaPm3HzDNWh1Y/+jv+f6qs0KP0Dz91lrZsfRpVG032h4c7QclPpBhV2nZiz02Oe60Phgl0Up4cD0hGdpGg22jO+R/tcgl+Vvg9ccaf/rKs+LE8Y7/n+qXiaMxsDz91yG77HjwdtVMUA/mDoRIzlWVblsrRJtL/AKk+9Z6qfhIO7k6fqROtVBZ5VQX15+YfBv8AVNxFH6B5+6uqWOxDW1VPqHKoiwfrb/8ATuQq00+aTu3FA6w1QNSv+4fBv9Uww1A/oHn7raGz2HDj7bfH8O5Oyx2IgEWt+enwd3vWUrO+Dx+NF0UO8af2QqeUYj9w+DfZajgcOP0+Z91o32OxCJtbhOncHe9WC7LJE9tu+pd71m6ruczTXQwVZBM5ocoxH7h8G+yHIsP9PmfdH/yfY/1t31DveotsNjJAFsOcx3B+7XOUAaCFG0UD34AyMn/4pyjEfuHwb7I8iw/0eZ91qvyHZsbWdtnE8gNHIuzkwN/FCLfZOTqvpzOB7mzETBiYVtwsPbFJx1NSn5BiClfvxqt41/tFbMBXrPqlr3TbcN/UAsHCGGpUmAsEX61wpwopwu0uNKsxJkklIRlPuUCrIyUYRZkEH5qCSchIBMkU9tPi1h8VW+0Cx69FvrZivarNYzQYHYKdQO57GxifIyc4Togbuxpb/mW/XUf515ho6X3O/kV6hh5jeweiyoeQZGu5bfYy96zrNbwatQllkeWEvcSwzMsJOWgQ93YzvD5ieqrS/nRfZvZm0WZtrpVqRa+0WWoykMTDidBylroG7VNsg6Ji5Ya2W6pUM1HveeL3Fx/3Ernlak9jW368h/5aP86j/wBNrf8AMeapSP8AzUAhGVnLN37f3m+sLUdkv483os1m+zVP9gbbTIe+gWtaQScdPIAydHZo7tdsjabXahVoUw9nIWds42NzbSAcIc4HIpoQkSvPApsWp/6XXh8wPraX86X/AE0t4/Qj66j/ADqQpIW+u4/9vUOjF9o5G7aJvKzj/Cfu6AhFOxOpXFTpvye3EHCQYONxiRkckTtNX+87Pl+gd7AV4yVJzQvaKsG22g47i4+Zro9ayl6WnFSqQMy2D5xp5EU2mqk1muPyQ478un0rD3heDnDDJDZIkA8/PvTBgjyIPqBtkW0y6+iVvvANqzrzGt8ylSvxuhBA46hDTZ8LZfmfABgj94QFznSTwyAI9P4lUbUq7YC1HbQwkRu8h6UEtTcyqbNaSwhrpg6A7v6K60HKehFLEK61nuI/G5dljsRdTYcoLRv+5D6jpptaNSJ6utW2OpaGgBhyGnNHuWbRbiCSI3Ig+xwWQ35Wf44Ik2ytH4KC9u2rgPMFayvanZANP46lWQd4TCdx8Ecp0BrAUqlmYQQQNEOpCvHOIHQAPuTTWMjFpuyCr2TvVoPUi9x2futHoezPqcFyX78areNf7RUbiqVBaaQc79KzKf2gpX58ZreNf7RXR4MEV3fb+Vx+F/lt7VwJwknXoV5xPKSeElFE+5RKnuUCozIKOzTFMFIpk6Rde1lteyzWIMcQDSqzG/ugWTN7VR+kctLtofg9h8TV+0Cxzl5dpu77nfyK9SwcxvYPRdjb8rDSo5aPZW8H1KVrdUe4mnZ6jqZy5rg0kHTWQsaVqNkD3C29Nkq+ySnCJCEv2jrnWo70e5Um+qx1efMPcuJyiFEYRSwXrVNZgLzBcAR1lGds7e+lasFNxa3kaBgREuosc49ZJJWcuwd2p/vt9aN9kJkW97fBp0B5qFNHRCLoWL9rfOO9HuVrNoK/zh8zfchYVjBmgjC9ls1dz7ioOeZLsck6nnvj1BEK5m9LP/DE/wCxD6bIuKyt4snzlx+9dVOpFvoEgkixN6zLcgtDclQc1m9o2Oe2sQXQAO9EiSYMnFkPIhTNnWvqVnEOY2g2k5jRva54BdP7vTqdYWqt4oUajDVOOq2ox7g10U6LWvEl+E88jSMxPFFrNaLE0VqlnlvNl4Lag5oPyGv+TJ+TvK51erclt1tosMAELzRl3HAX6lznZzMiSBmN0BAnXeQS9xjM5ETppqt7aL7Y94Ap1Gg6PdAnhlKz19WcS4dBI35wYVdOo6YIha6tFuzLTKyuszmS0kfjqBXXTdzR1KxliHJOkHE0NgzoSRzY6iqaHe9RWxplYHthWttGEZNB/popi86nAKDSrMTUCwIis8ZFSZeFRxAIC2ljrU6NJ4bh5QMJkPEty1IOhzhYqz1A2o07pRy9bcHikGQwuMF2mWQAdG7fmqy0Aq5lRxEkrlp3w8umW56EiAOmNClUvE7yS6dRu8q6KjH0wWnC8RDXNA/AQp5GpzKBATB5GqO3E4ds0d81WR9IK2+/jNbxr/aK4Nnqg7Ys4GvLU5+mF3318ZreNf7RWvg4RXd9v5XL4VdtMb2rhhOElIBd5efSlJShJRFS3T1KBU2d6OoepRhBmQRdmokJgFIpgmSKe2nxew+JqfaBY5y2G23xew+JqfaBY9wXmGZu+538ivUM6DeweigtPsj8Xt38LV9Sy5K0ezA+DW0j9Xf6lYESs24JgncmCCK6bu/PU/32+tG+yFUm8a3VR+xpIJd351n7wRfb0ReNYeK+xpo6IaoArKZzVaspoIr2i2vi5rJGvIMj6BK6rIR2/TPCxUSPoO9y5b3b/d1hZIE0KWpgDFTaJPnRS8bLyI5Vg5Y9rtYXszIAJAeQPkkARHTKsqkimYzuq2DaeAV5ttnWAr1cwZeDG6IETx3ru2fqsFl5V1SocdGrSIcX1QKge0hrWgHACzPgsxf1c1aj3wcLTzjB10idB5VLZqu/lORaThrEBzAdQO9LYzxzkOMkHIrFxcshbhUAfJWiuewUqYNTDmMxIghCrztMuJ0AWpfs2KLS4VDULshSDXB7T4JplxIPWszft3VaNQMqsIcWl+DUhoiCcIOXWIVbGkuLlpfVaGBohAK1vc8BkAAEuMAyTuL884B6N6poYQ7nZgkjWM9x6lKzMGM82ciYGEHfxEehVUGl0NnXTWJWuIssE6ldDqbOrqd9xURT4O9S4lIFGDvQkbl1upc0kzkMj07gnoy4QMyfuSqGKZ6XKNF2GDwhQXUfbJEg+tkS06fjILnqOMk8f6rV02y0FuUgGQgNuABI+9QthK2oXKWzh+F0PHU/bCM3z8ZreNf7RQPZo/DaHj6fthHL4+MVvGv9orRgfnn7fysHCHy29q4wE4TKQXcXFUoSTwnQRUWd6OoepMnZ3o6h6klG5IuzUSmTlJFKn21PcLD4mp9osa4L1e1Wewus9l7dFYkUnYOSMCMec9MwhzrDcu5tr+n715pgz+538ivSsPNb2D0Xm0LT7JNmz22f1Wp7JR83Zc5+Tax/nafWF3WAXVSZUYztkCqwsfJaTB1jgU6JMrytwUV6O64rnPyrZ52H7kwuC6CI5W1j6v8AlUhHaWFukd2p/vBF+yCZvKv10/saa1djuG6WVGvbXtMg5YuTI0IzEDii16bG2K0vdandud0h0sY0thrQ0RAPgoxZDauvHIU2r0atsjdQy7YtTTwLGj0FoUaexd2vIZTtFoc8963CzMqBpKhcFrAGmjZCYPJ2WlAPhGm2J3ZarF3ttC+nXx0HYYyw603a/IOXlhFNobfyNNtJpmGBgd0NABd6PVwWBtNclbahDGBqy05c7aVt/XiLRXxtBaSAHiZzGRz36b10tuw4OUec2tbhAEHoGSjdF2ANNWoYaO9G9zvcrxbMUhxOEuEkZkAHOPIVU2m0Daf3KxzyTDe9elVW1KVMvZUIqUKDMRhjzjeaYIc9wxESXandrCwe3VyVaNpaHuL+VptcHPPOmTiEAwAHExuzXqN5VXEVmjC5jqVAU+bkQ6pHOzzyInQZrz/sgsZ25TwTPJNDx8kFpIGEQNQJyVZAdZODCyte7HZQGwWwcQk9JB3FdVG5mEAa5a8eOaL2ql3HEdQYXNdL8UgbzkFtbRph8RmspqvLZlZ28rGG6CCN3QuFjc1oL+bDygbW87yrDWbsuIWuk7aAU7S7mgcSpNbMBQtIzaF1WEDlGA6Ygqm5K2obrR2WiWsa2Tpn5UNvCjkjb8h18PUhFvKjlWxVbM0/hlDx1P2wjV7/ABir41/tFCNm3/DbOP8AGp+0EYvf4xV8a/2ir8D8932/lZOEPljtXGnamThdxcZTlOkklRTU+9HUPUolOw80dQ9SYotyUdmmTSkSmCZIiG0zHGhY4JHcX6H9tABSqbi70e5ay9mg0LJPzLvbQ+k1q87SbYnrd/Ir0O3AHYPRAyyr4R8w9yi4VfCP0W+5H3tHBUkDgnhHbQUtq+G7zAfcq3UKo+UfR7kae3eAqnNkZpYR2kI5SqM8Wn7Lfcvd9jnf3ZZi7vuQa6dNQSvELd3p6l6jZbA7texlwqOomzUmvawnmzTHOyzLc8wq3bk86oRdF52+1scRToWlrCA5tZlOcxORyyjpV4pii/lKt2VKbhIx2d5LcxBODNo14on2JWxRr6fnGafurWW69qFIxVrU6Z4Oe1pz6CZUu26YwTELy+3ssNpMGvXoOzyq0g4Dj3qFv2GxOBo2mz1gNBjNNx/ymfWvX7VZaVUS9lOoCJBIa+RxBQO1bHWJ/wCiDT+w4tjyTHoWV+Kvc/lO2m2LBeX3vs3amNgUnHpZD8hwwlCLHSI5tQFkvDSXAggEgEweC9Bv+5KdjYX07TVbAnB30k6NygSdMwh+yF+G0VyyrDwGzDmjXGxue45OOSsGKcW7eY7wpxLZ2Qtpbea11NgLWs5FoJ8Fj6bWwY6SSsz2Ui4V7MHEEtoziGQJLjPqCPvtDarHvklzmUsQggZVKUkboz3cEA7Jtrl9lo5ECm53KeEZgt6hA863szCzOyKB3rVw2YcXEegFcWy5xOB6R64TX9V7kzqKp2VdoOM+gyVsn4yzR8Jd21NnaHF0agEDrWUa3n9S0+09YufocgIjgFmWOl5hZMT0itWGvCrrPl46ApCpnkqyGlxkjVOWs4+tZZgLS4SZWpoXkHUml0T5dyGWmtMnpXFStwGWMgdA/orO2GnVyBdKApxqu7Zc/DaHj6ftBG72Pwir41/tFCtmCztyzwf01P2gil7fGKvjantFacBeu77R6rBwiIY3tXKpAKIKkF21xlJOmToIqI0HUFEqQ0HUmKIySnNQKYKTkwCdIjt7juFk8QfaQ+k1E70b3CyeI/5IPjjRefpdDvd/Irvxl2D0XRUqADM+RcTrT0Lnr2guKQOXSmF00QrDaE9MyqXHNTDzEIlBcV6d44jgV67c9Y0qLHPINNtmY4HnS0NoNIjOIlrt3yl5FeRimVu72vKoKNCz4uTp1aAY+rExLAW043YgAJ6TpBWV8h4hXtiLqnZvaI2K7bRXDZe6sxlNp0LnMET0ASY6IRXYzZylXoi2Wlor165c5zqgxAQ4twtboNPuWcsF3urXNX5Npc5lpZVDRqcDGY4G8wT5l07Ebf0aFlbRqkhzXvIgOMhzi4RAO8lUPl0wrxmjFzjtdtdtOvTdTDqr6TabjLGsLy5hplpbqCM+GRV1a+xhc6scIY4Nc5jTiOIkAcmTrLXDXd0oPcV5WWnZKuAuqPfVktgtIIzY4bxAzkb5XLRo1LfVOEOLMYdVIgSRJGcQ3UnNIKW064TkwE99v7etlKx0ObTaC4vcJLnubMuB4AgR0lELNsC+w1OWNQPDixgAYWZmowyZJGjUIfX7SvkuqtDacOeyQ4gtNMBpaCJJlkda0to7IVO1u5GkyphaRUL3w2cLgMIaJ8Kc+C01WgUjAVDDzwuW5bSHUsnNc4Uwwic3E1qJg/5QfMhfZStLXWug1uTmUi1wjvYdkJ0IWWutr5yxfVh+/LRwK7L3s/Nx1RnEAvo1pPQCXkLc1pLQ5ZS4A7KE3laObqPOnuGuWuYWkTmIPSd6sunZ81ngkADcAInz6LovS4RSzBwmco1HWn2HzxkIbTOguq/gQZL2vJGjRkOiVlqJhxPWuqvWLW5kErjZ3pd0H0//AFUYh+0tGGbBVEpgnCdoVCsTxlor6AEKDiIUqGiUpwLo9spS+GWfx1P2git7fGKvjX+0UN2ZHwuz+Op+0ERvf4xV8a/2itHB/wA932j1XP4TEMb2/hcsqQKiApgLurhqUpJ0kE11EaDqSKYHIdSRKgyUdmmcmCRKaUyTVGb/AKkULJ4g+0s9yjidcka2lPcbH/D/APMoCXLzlLI9rv5FejAsOweitxAKFSomDSdAT1CfUmfTdvaR1ghWypCmD0pxVXM5sqTEZUhQvR3cyvSLS0EOYd7MIA1BYwRHHMLzS2MlsSps2ltTNK5PQ9rX+0CVkr03OcHNOSupuAEFbHZTa2nZrMaTpFQ1C6SDAlreGcjDwQ23Wey1HF7AA4kl3J1MEk5k4T9yEs24qnKrSoVethafQSPQnftFZahGOzGn4pwI83NVOwQ7ag9xVxcCiRqhgAZTAIGHFBc6IjN3nXG+pUbTcGHCYkYSW6buaQdMkQs90WeoxrmVKjMWbcQnzgA+eUmXCXRyVqpPPA1GgnyEn1JzzbmR2gpOlkViqt4OLy90udxc4v8ASc1pdhahqWt2FoAFMkicoxs4qu3bC1WNL3M5oElzXCOkolsvs+KDnvrVKbMTIbNdrHDNriTgdIyBH3I1HtLDBTMYdrJW3d2PXvptLqb2OLiXuMMLW7mtBOZ6YRW2di1lNjazKtSs0DEQ4AdcZ5uEadBRK7nspU5Noq1zB5zicPkJgQhdm21Y20cm93cHvGfzbzljb0E98PLkdTQxBdUgiylXDhrJBuhta/W02RSbhJyJGvUDuWXtt5ucTJ8iO7e2AUq3KNBbjc4Fhy0y5RvQSHetZSy0sbzK6VSq55gLAym1olc9Z+Iq6qYo5byPX/RdVvsmWW7RCw6cis1RhButNKpAMKyizKUmtzTsyAUhlmqVaE1YZKFJ2QT1qktUKR0U0UOa0uzJ+GWbx1P2gil7fGKvjantFCtlx8Ns/jqftBFL2Pwir42p7RWjg/57vtHqVg4U6De38LmUgVXKk0rurhSrUk2JJKmlRByCYpDQeRMUzclHZpiUgkUwCZIi20Q7lY/4f/mVxWINpjGWCoRGT9PIN6NXncNW0ULKaWCG0MLsVRrTOInQrhp7H2tuhpj/APZi8hx7Wy0nU+pXrqAbsgncPRF7BtC9x7m3A0ZlrCAR1NlX22+3h3OLhGcOc8kzwzQZuy1szJFEnceVYCPMpP2Xtbu+FIx/jN96U1mfUFrDma/hTtN50KnfU2P4l/NPUHN53DUoBeVKm100ySOBIJb0SNQjP9lLX4FE9dVqoGxlrz5tHP8AxWe9EYho/Uq3tpuEQgBcuCrSAmFqm7C2qM20/rWe9RdsBao72n9az3rTymkR0gsOwQsVUCnYrG6q8MYJc45ALTv7HFsPyaf1zPetJc+x9Wy0SWBjq7hBdjaAzqk5o061Fxu8Adqj9oCwkoTeNXtWztoSHVQ0NcW7v2R0lKwXGKVB1av+cc2QCO94N69J4IndOx1blTVtAbzTLG8o12epe7PVW3vcVqquya3CNByrPTmtwxeHz2xbK4WTin5QetYi2WxzMmOc3oDnAHocAcwrqV/VAABgYY3Wds/SKP3dsLaOUNSq1nN7xvKMMniYKlV2LtJ+SyfGs96xPfh6nOLx4hamOqMsAszab/qPGbqjjxeTHkAyC4rNZjUBeTmJjhktXW2DtRHeM+tZ71O79hrUynBYyc/0jN5PSpSfhg6C8eIRqOqEWCzF4W+rXLOWdPJtDG5bhx4nTNctlOGoPMVrqmwlq3MZ9az3rmr9j62HMMZIPztP3pziKLTIePEJQ1xEQhrmTMoNb7LhMhbp2xVpy5jdM+6M96orbCWoiOTb9Yz3q6ricO4dMeIVFJlRpyKw1M7ipaSFpX9ji27qbfraf8ykex5bT+ib9bT/AJlhdXpfUPELa0OGiylQZJURlK09Tsc26MqTfraf8ynT7HNtj80362n/ADJOUUo6Q8U+yZVGyj/hln8dT9oInep7vV8a/wBoro2f2JtdK1Uaj6YDGVWOceUYYAOeQMrmvUd3q+Nf7RWzg17XVnFpnmj1K53Ck7De1cwUmqICk0LvrhKcpJQkomURoOoJpSZ3o6h6kyjckHZpEppSSTJE8pApklIRlXUKRecLYmCeGgJMdMAq2rYHtyIBORgEOMESCI1EAnqXPSqlrg4GCCCD0jMLrfexLmuwtGEOAAGUEEAGdQ1roHQFnqCqHcyIjzVrSwjnEyqG2V5+Q76J6uHHJI2V/gO+ifcrK944sXNiW4dSYmpyk59OSf8AKWvN1LDr4DQ0buiUJq7h/u//AEI/D3rmc0jUR1iNMj6UhRd4J1I03jUdYVlS2lzmucASBn+1BObuJ0njCtfepJMtHOzdnq6AMY4OyP0inJqWhvmkGxqVzGkQQCIJMCRG+PWpVbO5pILdJneOaYJngCIlSrW7EQYgB7nxO9xBOfDIBWVbzDsUs74PB5x0e8vO7iYQmrbm9v8ApU5l+cufkneCfMVI0HjMtd5WlWflM4icI52omQcgNI05oPQdCpU7zgEYci1rTnnDWOZIMZEh33aKE1fpTfD+pUNouOjSepp/G8edMaLhmWmOoroqXnOrRMNEg7mPxNyjgA3qASN6ZzhzxOcM8pc3CcgBlCE1fpQ+H9S52UnESGk7sgTnll6R5wpUqLnOa0DN2k5T5T1KdK34aZYBriznwsHpGAHVO28O7crGjsWGY8kpjxl4G+Px4qAstfdP5VL2Eeacs4HTw1S5F/gu8x/G4+ZXm9MySzNzMNQz3+RBJyyceaSeLZ3lTrXxiBBbrGh4YujXnGT1JZq/T5qfD+pcgpukNiCThzyzmIM6K6pYKjdQN8ZiciQRHGQRHFV2u2F8SMxOe8zpPEgZT0BX1L5c7DLRzXB0iZJGHFP7xa0npCjuOtAHWo007yT1LlwO8E8dDpx9B8yWB2XNdnpkc9PePOuj8qncNDLTObTB0PCTMcR0lNUvPE0twAAmSGkjwNOA5unT0BSas9HzU5n1LncHDUEdYIUcautdtxhvNgtAAM7gAIOWZymenoC55VrASOcIKRxvYqeNKVBSTQhKkCpNKgCpAoQiCrJSUUlITSo0+9HUPUkUklG5IOzTJkkk6rSSSSUUSSSSUQKZJJJRBMUyZJMEhSSTJKIJQpgJJKJgolIJkkUFIpJklFEyZOkolTFIJ0lFAmSSSUTKTAmSSSp9E6dJJBQJ1NqSSCZTlMkkom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8905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data:image/jpeg;base64,/9j/4AAQSkZJRgABAQAAAQABAAD/2wCEAAkGBhQSEBUSEhQUFRQVFBUWFBQUFRcUFxcYFRYVGBQUFRQXHCYeGBkjGRQVHy8gJCcpLC0sFh4xNTAqNSYrLCkBCQoKDgwOGg8PGi0kHyQpLCwsKS8sKSwqKSwsLCwvLCwsLSwsLCksKSksLCwpLC0sKSwsLCkpLCwsLCkpLCwpLP/AABEIAMQBAQMBIgACEQEDEQH/xAAbAAABBQEBAAAAAAAAAAAAAAAFAAECAwYEB//EAE8QAAEDAQUDBAwJCQcFAQAAAAEAAhEDBAUSITEGQVETImFxBxQjMlJzgZGhsbLRJDRCU5KTs8HwFTNDVGJydNLhFiVjgpSiwhcmo9Pxg//EABoBAAIDAQEAAAAAAAAAAAAAAAECAAMEBQb/xAA3EQABAwIDAgwFBQEBAQAAAAABAAIRAyEEMUESUQUTFCIyYXGBkaGx0SMzUnLBQlOy0vCiQyT/2gAMAwEAAhEDEQA/ABTdIUZUgclArus6IXnX9IpSolOknSJSnaVrdjLRzXMeZYXtYGnTntfi9QPnS2Vu/krS8O1FTkRO+DLz5g36S5dXhDizUBbdsEXznutGua3Mwe2GEHpeSyRKaUdfd/bDq9V9WDTLi6WF3NBhsRl0R0LhvW6jRLecHte3ExzQRImNDmCCtVPEsc7Y/VuvunOLqh9BzRtadyHkpByvstUse1zTDgRBG5aLbK0uPIsnmmkHkZAF0kYj0wpUrltVlMDpTed3VH5QbRDqbnzlGm/vWWJUZRhtyNNFlY1QA54pxgcSHHXfmBGqnatmjTqtpueIe0ljw0kEjvmkbiI9SPLKMxO/Q6Z6aIcmqRMbtRrkguJKURp3SOT5Wo/DTLi1hDC5z43hkiABnmVIXHnUcXjkqYaTUAJxYwCwNbObjiGU5cUxxNIa+R7I6zNoF0vEVN3p/oQyU2JFKtxwabuUBpVTDamE5HwXM1BStVyhloFnNQEyGlwa6A46CNTqM+lQYqkcjoTkchnppuzR4ioNOrTVC5SgoxX2dLKvJvqAAsxteGkhwAl0DUEAO83Sr31OWs9nszQ01OUdhIOjSMILvBJMmODZ3qs4tliy4OZ3CCZ8u5MMM64dY6DebW80BCU9K7rbd7WNDmVMYLnMPNLYc2JiTmM9VpLmtj6tjqtB7rTbLDAmGQY04ADyJa+L4tge0SJi8iLxOSalh9pxa4wYnfPmsZKcBbe97yPabKzDm7uZgDfLsRMd9h5vlKG2ixutNYWc1A002NHOaTieGjlc2jKIjyKqlwgXDae2AJm5MR1RvKsqYMNMNdJtFt/es0VGUWp3IHUX1hVbhpmCMD5MmGkZb8upWVdmSHU2tqNdyjS+Q1wDWN1e6R0HLoWk4yiDBO/Q6CTpuWfk1Q3A8wgspSjFm2fFWoxlOs0io0lhcxzZIMFpAmFRUuprWF5qtjE5reY+XYSASBGmf3ao8qpE7M37D19XUfBTk9QCfyPdDgU8oxadngyJrMJdTNRoDX85oneRAPNOStZsqSaYFamTVaXUwQ8Yo3SRkZ4qs42hEz5H2T8mqzEeY90CxKUojZblkAveKeKoabZaXS8ZEZaAHKVwPpwSOBI8xhXNqseSGnJIabmiSmBUgowpBOlUk6aE6CKYaBRIUxoExRb0Qo8XKhCSdJMq0Wu6vgoh/C0s83JvB9paftprrxphg+SHujw6mCT9FrAsYLzqCnyYecEEYcogmSNOKnZ74rMJLKjgXRJkSYECSehcjEYF9UudaYIFzrGdtLrpUsU1gDbxY+HejV2kNFuxjEAHYmyRI5TMSMwq7/sD6topNp5tdSbyLcgGj5TZPB286yENN/V+d3V3O77JueUZ5Z5KFK+qzcEVHdz7zQ4d2UhFuFrNqGoIntMdEDdvHgVDiKbmbBmO7fO/r8VzGkWvwkQQ6COBBgjzrRbU2dz6lma0SXUWgdeI+9Z+na3NfygcQ+S7FqZOpz612f2ktPzzz1wfuV9ajWdUa9kWBzJzPcVTTqUwxzXTePJd9alhsTGkg4bZhkac0OGS7rttTapq0ah51KpVqUj1F8t8okeZZ78t1sIbyhwgyBDYkb9NelUdvvx8pi5/hQOEaRGioOBqPaQ6JkkHrJ7O4q0YpjSCJiwI/wAUVvgzY7K5vehr2nodzTB8g9CmKBF31GxDm1ab3DfhcMifptKEWW8alMEMdAMSCA4EjQw4ET0pU70qteXh5xOycTBxA7nA5EK3ktQNDREB20M73mDa2Z36KvlDCdozcQfCEZoGLDTDtXWlpZ1NnER0ZgJr0ok3i8gZNrUi48JNMCeskIO69Khe1+LnNENgNho4NbGEDqCtqbQVzrUJznMN1Gh0SDCVWvLhF9qbnUjq3DxTHEUy0NM2jdoD19aOXfaW1qD2PPdKDazqZ3lpY9rm/jeFn7sqObVa5mbmy4Doa0k+gFVdvPxl+LnOBBMDMOEHICNFGzWp1Nwew4XDQ/0KuZhSwPAjnaaDOR2Sq3YgOLTu116u9HL+r0q9FloYwMeahY+Mg7InFHERr0qvZG28naADo7I/f6CULtVvfUjEchoAA1onWGtACqpVi1wc0wQQR5OhAYP/AOc0TrMXmN1+pE4j4wqDq71t6AotFaznNlCHk8XU3F59ZZ1NQTZWqXWwOdmXB7j0kgk+tBhbX8/P85If0yZPpVlivOpSJNN2EnUgAn0gwqBgHtp1GgyXDXfFz3n8K04trnsJFh/h4IvRrNdYLQWsDBipZBznTzhnziV1Wm1upOs1VgBwWaXA+CahB9YQEX1VDCwP5riS5uFkGTJnm8VM7Q1yQS+YBAljCIdq2MMEdCDsFUJNgRJMEnItAjLqUGKYBrMDQaEnetJZRSfarLWpNwcpjxNGQlpbzgN0z6ELv+yNfRZaKQhrRyT2zOAgnCfLJnp60MbflYPxtfDowghrRAGcNEQ0dSk2/wCsGlofzXElzcDIJOZkYc0rMFXp1GvaRa1ycpNstJEHqTOxNJ7S0jPqGduvq80ZvlwLadMMl77K0NcMzk8uIgmAIaTOvkXfYMJ7VH6Q0anJPJyDpES3Q5wsxU2gruHOfORb3rMgdQDhyCjUv2sSwl/5syzmsGHqgadGirPB9U0wyRadTmQRuyyt2704xdMOLr6aDf2oxdF4BoFC00w9lVxIJ1DsTmuM6h2IOQC20Qyo9gMhr3NB4wSJ9C6jtBW3uBMkhxYzECdS12GWk9CHkrdh8O6m9zzAnQEkTvuLWWatWa9oaLxqc43JoUgmUmrasqdJPCSiKW4KKlGSgUWiwQeblIpAJkgmSItVsVmpUaNSvWqsNVriAymHjmuwnOepGbs2QoV6La1K0Pcx0icDQQRq1wnI9Cy+2R+C2Hxdb7QIfsltjUsNQkDHSfHKU5iY0c07nD06HdHl61fFHaNN5mTa2hI3L0dLDUC1pc3Qb9y3h2IpTHLVB10xHnlONhqRcGiu+SHOHMGjYxZz0hF7rvuy25s0agx76bua8f5d/WJXdTsmCs2Z/N1vMcC57OEMUX7LnkZ6Dd2LU7BYbZkN9VnP7BUpA5d0nTmD3qw9jtg/TO+g33rSvNOi01KjmtA+U8hvpK82237IoqtNCyk4DlUq5jEN7WDUN4nelo47G1XQ157YHso/BYVv6fVVvqXeH4O2qpM4ZFAkHOJBnMdKvvSx2OzvDKtpqhxYyoIoYua8S0yCvPaDue395vrC0fZEPwtn8JZvs12BUr/uH/n2WTk1Gej6+6JdtXd+tVv9OfenFou/9arf6c+9YNWU1OMr/uH/AJ9lOS0fp9fder0dj6LrKLUK7+RcCQ7ks8iQebM6gq6tsHTbVZSdXdjeJaOTGY65yXZdx/7eo9IcP/I5Fr3JN5WaPm3HzDNWh1Y/+jv+f6qs0KP0Dz91lrZsfRpVG032h4c7QclPpBhV2nZiz02Oe60Phgl0Up4cD0hGdpGg22jO+R/tcgl+Vvg9ccaf/rKs+LE8Y7/n+qXiaMxsDz91yG77HjwdtVMUA/mDoRIzlWVblsrRJtL/AKk+9Z6qfhIO7k6fqROtVBZ5VQX15+YfBv8AVNxFH6B5+6uqWOxDW1VPqHKoiwfrb/8ATuQq00+aTu3FA6w1QNSv+4fBv9Uww1A/oHn7raGz2HDj7bfH8O5Oyx2IgEWt+enwd3vWUrO+Dx+NF0UO8af2QqeUYj9w+DfZajgcOP0+Z91o32OxCJtbhOncHe9WC7LJE9tu+pd71m6ruczTXQwVZBM5ocoxH7h8G+yHIsP9PmfdH/yfY/1t31DveotsNjJAFsOcx3B+7XOUAaCFG0UD34AyMn/4pyjEfuHwb7I8iw/0eZ91qvyHZsbWdtnE8gNHIuzkwN/FCLfZOTqvpzOB7mzETBiYVtwsPbFJx1NSn5BiClfvxqt41/tFbMBXrPqlr3TbcN/UAsHCGGpUmAsEX61wpwopwu0uNKsxJkklIRlPuUCrIyUYRZkEH5qCSchIBMkU9tPi1h8VW+0Cx69FvrZivarNYzQYHYKdQO57GxifIyc4Togbuxpb/mW/XUf515ho6X3O/kV6hh5jeweiyoeQZGu5bfYy96zrNbwatQllkeWEvcSwzMsJOWgQ93YzvD5ieqrS/nRfZvZm0WZtrpVqRa+0WWoykMTDidBylroG7VNsg6Ji5Ya2W6pUM1HveeL3Fx/3Ernlak9jW368h/5aP86j/wBNrf8AMeapSP8AzUAhGVnLN37f3m+sLUdkv483os1m+zVP9gbbTIe+gWtaQScdPIAydHZo7tdsjabXahVoUw9nIWds42NzbSAcIc4HIpoQkSvPApsWp/6XXh8wPraX86X/AE0t4/Qj66j/ADqQpIW+u4/9vUOjF9o5G7aJvKzj/Cfu6AhFOxOpXFTpvye3EHCQYONxiRkckTtNX+87Pl+gd7AV4yVJzQvaKsG22g47i4+Zro9ayl6WnFSqQMy2D5xp5EU2mqk1muPyQ478un0rD3heDnDDJDZIkA8/PvTBgjyIPqBtkW0y6+iVvvANqzrzGt8ylSvxuhBA46hDTZ8LZfmfABgj94QFznSTwyAI9P4lUbUq7YC1HbQwkRu8h6UEtTcyqbNaSwhrpg6A7v6K60HKehFLEK61nuI/G5dljsRdTYcoLRv+5D6jpptaNSJ6utW2OpaGgBhyGnNHuWbRbiCSI3Ig+xwWQ35Wf44Ik2ytH4KC9u2rgPMFayvanZANP46lWQd4TCdx8Ecp0BrAUqlmYQQQNEOpCvHOIHQAPuTTWMjFpuyCr2TvVoPUi9x2futHoezPqcFyX78areNf7RUbiqVBaaQc79KzKf2gpX58ZreNf7RXR4MEV3fb+Vx+F/lt7VwJwknXoV5xPKSeElFE+5RKnuUCozIKOzTFMFIpk6Rde1lteyzWIMcQDSqzG/ugWTN7VR+kctLtofg9h8TV+0Cxzl5dpu77nfyK9SwcxvYPRdjb8rDSo5aPZW8H1KVrdUe4mnZ6jqZy5rg0kHTWQsaVqNkD3C29Nkq+ySnCJCEv2jrnWo70e5Um+qx1efMPcuJyiFEYRSwXrVNZgLzBcAR1lGds7e+lasFNxa3kaBgREuosc49ZJJWcuwd2p/vt9aN9kJkW97fBp0B5qFNHRCLoWL9rfOO9HuVrNoK/zh8zfchYVjBmgjC9ls1dz7ioOeZLsck6nnvj1BEK5m9LP/DE/wCxD6bIuKyt4snzlx+9dVOpFvoEgkixN6zLcgtDclQc1m9o2Oe2sQXQAO9EiSYMnFkPIhTNnWvqVnEOY2g2k5jRva54BdP7vTqdYWqt4oUajDVOOq2ox7g10U6LWvEl+E88jSMxPFFrNaLE0VqlnlvNl4Lag5oPyGv+TJ+TvK51erclt1tosMAELzRl3HAX6lznZzMiSBmN0BAnXeQS9xjM5ETppqt7aL7Y94Ap1Gg6PdAnhlKz19WcS4dBI35wYVdOo6YIha6tFuzLTKyuszmS0kfjqBXXTdzR1KxliHJOkHE0NgzoSRzY6iqaHe9RWxplYHthWttGEZNB/popi86nAKDSrMTUCwIis8ZFSZeFRxAIC2ljrU6NJ4bh5QMJkPEty1IOhzhYqz1A2o07pRy9bcHikGQwuMF2mWQAdG7fmqy0Aq5lRxEkrlp3w8umW56EiAOmNClUvE7yS6dRu8q6KjH0wWnC8RDXNA/AQp5GpzKBATB5GqO3E4ds0d81WR9IK2+/jNbxr/aK4Nnqg7Ys4GvLU5+mF3318ZreNf7RWvg4RXd9v5XL4VdtMb2rhhOElIBd5efSlJShJRFS3T1KBU2d6OoepRhBmQRdmokJgFIpgmSKe2nxew+JqfaBY5y2G23xew+JqfaBY9wXmGZu+538ivUM6DeweigtPsj8Xt38LV9Sy5K0ezA+DW0j9Xf6lYESs24JgncmCCK6bu/PU/32+tG+yFUm8a3VR+xpIJd351n7wRfb0ReNYeK+xpo6IaoArKZzVaspoIr2i2vi5rJGvIMj6BK6rIR2/TPCxUSPoO9y5b3b/d1hZIE0KWpgDFTaJPnRS8bLyI5Vg5Y9rtYXszIAJAeQPkkARHTKsqkimYzuq2DaeAV5ttnWAr1cwZeDG6IETx3ru2fqsFl5V1SocdGrSIcX1QKge0hrWgHACzPgsxf1c1aj3wcLTzjB10idB5VLZqu/lORaThrEBzAdQO9LYzxzkOMkHIrFxcshbhUAfJWiuewUqYNTDmMxIghCrztMuJ0AWpfs2KLS4VDULshSDXB7T4JplxIPWszft3VaNQMqsIcWl+DUhoiCcIOXWIVbGkuLlpfVaGBohAK1vc8BkAAEuMAyTuL884B6N6poYQ7nZgkjWM9x6lKzMGM82ciYGEHfxEehVUGl0NnXTWJWuIssE6ldDqbOrqd9xURT4O9S4lIFGDvQkbl1upc0kzkMj07gnoy4QMyfuSqGKZ6XKNF2GDwhQXUfbJEg+tkS06fjILnqOMk8f6rV02y0FuUgGQgNuABI+9QthK2oXKWzh+F0PHU/bCM3z8ZreNf7RQPZo/DaHj6fthHL4+MVvGv9orRgfnn7fysHCHy29q4wE4TKQXcXFUoSTwnQRUWd6OoepMnZ3o6h6klG5IuzUSmTlJFKn21PcLD4mp9osa4L1e1Wewus9l7dFYkUnYOSMCMec9MwhzrDcu5tr+n715pgz+538ivSsPNb2D0Xm0LT7JNmz22f1Wp7JR83Zc5+Tax/nafWF3WAXVSZUYztkCqwsfJaTB1jgU6JMrytwUV6O64rnPyrZ52H7kwuC6CI5W1j6v8AlUhHaWFukd2p/vBF+yCZvKv10/saa1djuG6WVGvbXtMg5YuTI0IzEDii16bG2K0vdandud0h0sY0thrQ0RAPgoxZDauvHIU2r0atsjdQy7YtTTwLGj0FoUaexd2vIZTtFoc8963CzMqBpKhcFrAGmjZCYPJ2WlAPhGm2J3ZarF3ttC+nXx0HYYyw603a/IOXlhFNobfyNNtJpmGBgd0NABd6PVwWBtNclbahDGBqy05c7aVt/XiLRXxtBaSAHiZzGRz36b10tuw4OUec2tbhAEHoGSjdF2ANNWoYaO9G9zvcrxbMUhxOEuEkZkAHOPIVU2m0Daf3KxzyTDe9elVW1KVMvZUIqUKDMRhjzjeaYIc9wxESXandrCwe3VyVaNpaHuL+VptcHPPOmTiEAwAHExuzXqN5VXEVmjC5jqVAU+bkQ6pHOzzyInQZrz/sgsZ25TwTPJNDx8kFpIGEQNQJyVZAdZODCyte7HZQGwWwcQk9JB3FdVG5mEAa5a8eOaL2ql3HEdQYXNdL8UgbzkFtbRph8RmspqvLZlZ28rGG6CCN3QuFjc1oL+bDygbW87yrDWbsuIWuk7aAU7S7mgcSpNbMBQtIzaF1WEDlGA6Ygqm5K2obrR2WiWsa2Tpn5UNvCjkjb8h18PUhFvKjlWxVbM0/hlDx1P2wjV7/ABir41/tFCNm3/DbOP8AGp+0EYvf4xV8a/2ir8D8932/lZOEPljtXGnamThdxcZTlOkklRTU+9HUPUolOw80dQ9SYotyUdmmTSkSmCZIiG0zHGhY4JHcX6H9tABSqbi70e5ay9mg0LJPzLvbQ+k1q87SbYnrd/Ir0O3AHYPRAyyr4R8w9yi4VfCP0W+5H3tHBUkDgnhHbQUtq+G7zAfcq3UKo+UfR7kae3eAqnNkZpYR2kI5SqM8Wn7Lfcvd9jnf3ZZi7vuQa6dNQSvELd3p6l6jZbA7texlwqOomzUmvawnmzTHOyzLc8wq3bk86oRdF52+1scRToWlrCA5tZlOcxORyyjpV4pii/lKt2VKbhIx2d5LcxBODNo14on2JWxRr6fnGafurWW69qFIxVrU6Z4Oe1pz6CZUu26YwTELy+3ssNpMGvXoOzyq0g4Dj3qFv2GxOBo2mz1gNBjNNx/ymfWvX7VZaVUS9lOoCJBIa+RxBQO1bHWJ/wCiDT+w4tjyTHoWV+Kvc/lO2m2LBeX3vs3amNgUnHpZD8hwwlCLHSI5tQFkvDSXAggEgEweC9Bv+5KdjYX07TVbAnB30k6NygSdMwh+yF+G0VyyrDwGzDmjXGxue45OOSsGKcW7eY7wpxLZ2Qtpbea11NgLWs5FoJ8Fj6bWwY6SSsz2Ui4V7MHEEtoziGQJLjPqCPvtDarHvklzmUsQggZVKUkboz3cEA7Jtrl9lo5ECm53KeEZgt6hA863szCzOyKB3rVw2YcXEegFcWy5xOB6R64TX9V7kzqKp2VdoOM+gyVsn4yzR8Jd21NnaHF0agEDrWUa3n9S0+09YufocgIjgFmWOl5hZMT0itWGvCrrPl46ApCpnkqyGlxkjVOWs4+tZZgLS4SZWpoXkHUml0T5dyGWmtMnpXFStwGWMgdA/orO2GnVyBdKApxqu7Zc/DaHj6ftBG72Pwir41/tFCtmCztyzwf01P2gil7fGKvjantFacBeu77R6rBwiIY3tXKpAKIKkF21xlJOmToIqI0HUFEqQ0HUmKIySnNQKYKTkwCdIjt7juFk8QfaQ+k1E70b3CyeI/5IPjjRefpdDvd/Irvxl2D0XRUqADM+RcTrT0Lnr2guKQOXSmF00QrDaE9MyqXHNTDzEIlBcV6d44jgV67c9Y0qLHPINNtmY4HnS0NoNIjOIlrt3yl5FeRimVu72vKoKNCz4uTp1aAY+rExLAW043YgAJ6TpBWV8h4hXtiLqnZvaI2K7bRXDZe6sxlNp0LnMET0ASY6IRXYzZylXoi2Wlor165c5zqgxAQ4twtboNPuWcsF3urXNX5Npc5lpZVDRqcDGY4G8wT5l07Ebf0aFlbRqkhzXvIgOMhzi4RAO8lUPl0wrxmjFzjtdtdtOvTdTDqr6TabjLGsLy5hplpbqCM+GRV1a+xhc6scIY4Nc5jTiOIkAcmTrLXDXd0oPcV5WWnZKuAuqPfVktgtIIzY4bxAzkb5XLRo1LfVOEOLMYdVIgSRJGcQ3UnNIKW064TkwE99v7etlKx0ObTaC4vcJLnubMuB4AgR0lELNsC+w1OWNQPDixgAYWZmowyZJGjUIfX7SvkuqtDacOeyQ4gtNMBpaCJJlkda0to7IVO1u5GkyphaRUL3w2cLgMIaJ8Kc+C01WgUjAVDDzwuW5bSHUsnNc4Uwwic3E1qJg/5QfMhfZStLXWug1uTmUi1wjvYdkJ0IWWutr5yxfVh+/LRwK7L3s/Nx1RnEAvo1pPQCXkLc1pLQ5ZS4A7KE3laObqPOnuGuWuYWkTmIPSd6sunZ81ngkADcAInz6LovS4RSzBwmco1HWn2HzxkIbTOguq/gQZL2vJGjRkOiVlqJhxPWuqvWLW5kErjZ3pd0H0//AFUYh+0tGGbBVEpgnCdoVCsTxlor6AEKDiIUqGiUpwLo9spS+GWfx1P2git7fGKvjX+0UN2ZHwuz+Op+0ERvf4xV8a/2itHB/wA932j1XP4TEMb2/hcsqQKiApgLurhqUpJ0kE11EaDqSKYHIdSRKgyUdmmcmCRKaUyTVGb/AKkULJ4g+0s9yjidcka2lPcbH/D/APMoCXLzlLI9rv5FejAsOweitxAKFSomDSdAT1CfUmfTdvaR1ghWypCmD0pxVXM5sqTEZUhQvR3cyvSLS0EOYd7MIA1BYwRHHMLzS2MlsSps2ltTNK5PQ9rX+0CVkr03OcHNOSupuAEFbHZTa2nZrMaTpFQ1C6SDAlreGcjDwQ23Wey1HF7AA4kl3J1MEk5k4T9yEs24qnKrSoVethafQSPQnftFZahGOzGn4pwI83NVOwQ7ag9xVxcCiRqhgAZTAIGHFBc6IjN3nXG+pUbTcGHCYkYSW6buaQdMkQs90WeoxrmVKjMWbcQnzgA+eUmXCXRyVqpPPA1GgnyEn1JzzbmR2gpOlkViqt4OLy90udxc4v8ASc1pdhahqWt2FoAFMkicoxs4qu3bC1WNL3M5oElzXCOkolsvs+KDnvrVKbMTIbNdrHDNriTgdIyBH3I1HtLDBTMYdrJW3d2PXvptLqb2OLiXuMMLW7mtBOZ6YRW2di1lNjazKtSs0DEQ4AdcZ5uEadBRK7nspU5Noq1zB5zicPkJgQhdm21Y20cm93cHvGfzbzljb0E98PLkdTQxBdUgiylXDhrJBuhta/W02RSbhJyJGvUDuWXtt5ucTJ8iO7e2AUq3KNBbjc4Fhy0y5RvQSHetZSy0sbzK6VSq55gLAym1olc9Z+Iq6qYo5byPX/RdVvsmWW7RCw6cis1RhButNKpAMKyizKUmtzTsyAUhlmqVaE1YZKFJ2QT1qktUKR0U0UOa0uzJ+GWbx1P2gil7fGKvjantFCtlx8Ns/jqftBFL2Pwir42p7RWjg/57vtHqVg4U6De38LmUgVXKk0rurhSrUk2JJKmlRByCYpDQeRMUzclHZpiUgkUwCZIi20Q7lY/4f/mVxWINpjGWCoRGT9PIN6NXncNW0ULKaWCG0MLsVRrTOInQrhp7H2tuhpj/APZi8hx7Wy0nU+pXrqAbsgncPRF7BtC9x7m3A0ZlrCAR1NlX22+3h3OLhGcOc8kzwzQZuy1szJFEnceVYCPMpP2Xtbu+FIx/jN96U1mfUFrDma/hTtN50KnfU2P4l/NPUHN53DUoBeVKm100ySOBIJb0SNQjP9lLX4FE9dVqoGxlrz5tHP8AxWe9EYho/Uq3tpuEQgBcuCrSAmFqm7C2qM20/rWe9RdsBao72n9az3rTymkR0gsOwQsVUCnYrG6q8MYJc45ALTv7HFsPyaf1zPetJc+x9Wy0SWBjq7hBdjaAzqk5o061Fxu8Adqj9oCwkoTeNXtWztoSHVQ0NcW7v2R0lKwXGKVB1av+cc2QCO94N69J4IndOx1blTVtAbzTLG8o12epe7PVW3vcVqquya3CNByrPTmtwxeHz2xbK4WTin5QetYi2WxzMmOc3oDnAHocAcwrqV/VAABgYY3Wds/SKP3dsLaOUNSq1nN7xvKMMniYKlV2LtJ+SyfGs96xPfh6nOLx4hamOqMsAszab/qPGbqjjxeTHkAyC4rNZjUBeTmJjhktXW2DtRHeM+tZ71O79hrUynBYyc/0jN5PSpSfhg6C8eIRqOqEWCzF4W+rXLOWdPJtDG5bhx4nTNctlOGoPMVrqmwlq3MZ9az3rmr9j62HMMZIPztP3pziKLTIePEJQ1xEQhrmTMoNb7LhMhbp2xVpy5jdM+6M96orbCWoiOTb9Yz3q6ricO4dMeIVFJlRpyKw1M7ipaSFpX9ji27qbfraf8ykex5bT+ib9bT/AJlhdXpfUPELa0OGiylQZJURlK09Tsc26MqTfraf8ynT7HNtj80362n/ADJOUUo6Q8U+yZVGyj/hln8dT9oInep7vV8a/wBoro2f2JtdK1Uaj6YDGVWOceUYYAOeQMrmvUd3q+Nf7RWzg17XVnFpnmj1K53Ck7De1cwUmqICk0LvrhKcpJQkomURoOoJpSZ3o6h6kyjckHZpEppSSTJE8pApklIRlXUKRecLYmCeGgJMdMAq2rYHtyIBORgEOMESCI1EAnqXPSqlrg4GCCCD0jMLrfexLmuwtGEOAAGUEEAGdQ1roHQFnqCqHcyIjzVrSwjnEyqG2V5+Q76J6uHHJI2V/gO+ifcrK944sXNiW4dSYmpyk59OSf8AKWvN1LDr4DQ0buiUJq7h/u//AEI/D3rmc0jUR1iNMj6UhRd4J1I03jUdYVlS2lzmucASBn+1BObuJ0njCtfepJMtHOzdnq6AMY4OyP0inJqWhvmkGxqVzGkQQCIJMCRG+PWpVbO5pILdJneOaYJngCIlSrW7EQYgB7nxO9xBOfDIBWVbzDsUs74PB5x0e8vO7iYQmrbm9v8ApU5l+cufkneCfMVI0HjMtd5WlWflM4icI52omQcgNI05oPQdCpU7zgEYci1rTnnDWOZIMZEh33aKE1fpTfD+pUNouOjSepp/G8edMaLhmWmOoroqXnOrRMNEg7mPxNyjgA3qASN6ZzhzxOcM8pc3CcgBlCE1fpQ+H9S52UnESGk7sgTnll6R5wpUqLnOa0DN2k5T5T1KdK34aZYBriznwsHpGAHVO28O7crGjsWGY8kpjxl4G+Px4qAstfdP5VL2Eeacs4HTw1S5F/gu8x/G4+ZXm9MySzNzMNQz3+RBJyyceaSeLZ3lTrXxiBBbrGh4YujXnGT1JZq/T5qfD+pcgpukNiCThzyzmIM6K6pYKjdQN8ZiciQRHGQRHFV2u2F8SMxOe8zpPEgZT0BX1L5c7DLRzXB0iZJGHFP7xa0npCjuOtAHWo007yT1LlwO8E8dDpx9B8yWB2XNdnpkc9PePOuj8qncNDLTObTB0PCTMcR0lNUvPE0twAAmSGkjwNOA5unT0BSas9HzU5n1LncHDUEdYIUcautdtxhvNgtAAM7gAIOWZymenoC55VrASOcIKRxvYqeNKVBSTQhKkCpNKgCpAoQiCrJSUUlITSo0+9HUPUkUklG5IOzTJkkk6rSSSSUUSSSSUQKZJJJRBMUyZJMEhSSTJKIJQpgJJKJgolIJkkUFIpJklFEyZOkolTFIJ0lFAmSSSUTKTAmSSSp9E6dJJBQJ1NqSSCZTlMkkom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8905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SEhUUExQWFRUXGR8aGBgYGBwcHBwaHR0bGhwcHBwYHCggHyAlHRoaITEhJSkrLi4uHR8zODMsNygtLisBCgoKDg0OGxAQGzUkICY0LCwvLCwwNCwsNDQsLCwsLCw0LCwsLCwsLCwsLCw0LDQsLCwsLCwsLCwsLCwsLC4sLP/AABEIAQkAvwMBIgACEQEDEQH/xAAcAAACAwEBAQEAAAAAAAAAAAAFBgMEBwIBAAj/xABGEAACAQIEAggCCQIEAQ0BAAABAhEAAwQSITEFQQYTIlFhcYGRMqEUI0JSscHR4fAHYhVykvFDFjM0U2NzgqKys8LS4iT/xAAaAQADAQEBAQAAAAAAAAAAAAACAwQFAQAG/8QAMhEAAQQBAwIDBwQCAwEAAAAAAQACAxEhBBIxQVETYaEUInGBkcHwBbHR4TJCUoKyI//aAAwDAQACEQMRAD8AusNuf/i/alrFuTimHcq7esU2XLb8j8x+lKl4ziX3kQDPeB+pr5qHr8F9T1Ca+j6nIfGT+P7UWtJmceQ+etCeDghB46fn+VF+EMWbNO234D/5VN/va9qTTSmXC2wBz9jVgv5/6TVIYhuYY+S16cQ33W+Qpu61ikKHHXsoJIPqKWcKesfPynTyHOrXSLEnRdpMfyPD8a74dZCjyH8+dC84paGmZtZuKsYu9kT+b19wPD6ZzPa205cveqF66LtwJOg+L8/0pit3RGkCPGvNwEGocWjarSEf3fKui3n6kfnVZrsd3v8AvXBxA7/n+9N3qGlauPp3e36UvY/Em62UHsA/6j+1c8c4sBltIe02+uy8/U7VJhVAA+XhQPcVbp4qG4q3h7eUa1BfvljlHOo8djNIHoKn4ZlWSSM3fO1C0fRG923J5V/B4MII3/WrHVDuqD6UBuR70M4zx4WxlUy58dvOn2pA1z3K1xXHBOyurnx/ehtmTv6mhWDxhOrak8/0qTiHGFtqSdAKU6yVpx6fYK9VexOJyiBp+QpZ4jx7XJaGZu/l/P55CsbxO5iDlWVQ7958/wCT5Vf4ZwoDQep5DzNNEYZl6aPL6qthcGzsWbU8ydhR/h+E0lj/AD8qnbIoCiBPcNT5d3nXfZUTcIVeS/zU0JLnoXSNbgcqobB7v/V/9aVG/wCkXf8AMflp+VG/8RB3KjX71Ldm8DcuEffaP9RNFE05XLyE2Wb2RBB5/wA/GpsFxFE0LQYmCCZEE6Rvs23dS9fuErExGun851yfo8LqQ3PKBMneZXXurjYm9UOq3OoNCd8NxcPOVpI3EGfY1BiekGRyn2gAT2SYDkqpPmQfKNYpVwWNFski5OhjMhJ1jucDkOU0L43jwzdYklxmCmI7LCArS2qqe1EakeckyBpdXRQOjkAukxXeIXHvjM2YD8T4eGntRW9xAW0MtrGnyE/OfWkLB8KH2XKwDBHIkABgJ3EDedvE11i8GM0Bsug0CyNCx+Gde08x4CZrroGOdz6LQbvaz/H1TPgeKNbchQCWGYzOizA1Hj+HhV3B9K87ZNAxzgTME2yA8HwJFLOAtXLclZ+BFX6vZUEAeWpPqagscKdBlBOoUHsakqxYmQZ7RMkcyB5Ufhx5tSSRvcb+6ev8VfQafz1NDrnHnZMygASQCTGqkqfSQdaWTw69mY5mE/2DYNnAPePhWNoRRtpUF2xctoqz2FUKZXdRGnhMCa8I4+hXGwEGzx8VawHGusuAjMzM7AE/25htyHZO9Mf+MMARB10G1JWC4GWHxHnOn32DkHXwjyNW06LiQesMgbgSZAYTO2hYmP2g5IoieU5szmtyEx4THqzEF2BWJBIAEzAk7mPx8akwXHbbKXUkLlzS0arrt2vDn3jvoBa6NAW3QOQWntBNpEaCeQEAzyFRXOiqlcuYBRyFvTYDYk6xInuO3OueHF3SHEuNpkv8fTJmVhmMACIbUZjAJ1OWT6HuoVh8ZmMxM666aHvmKqXejkhu3v1nLm8a+gEVy/RwGZfciR4Agwe/4VHkI5muhkdcpkZLOAit7izIpIA27x8qWrnEetaXYwOUHeCdo10/mtEhwhgi21cHKAJIPLnIYRVXBcAzvuXkTJiJEAgiD3j3omNjbaOSV5rsiuAyrJkafyPOjOGDsupyIOX5/wC9DbC2MKInM3IDXXw7v9qivXrl/fsJ3A/j30lzRdldbI+TDBXmiV7iSW9LQzN94/yapsjuc1wn+fhX1iwqefef0q5ZM/yTSnP7KyHTgfFKAuuf+Hb9AKjW26klRuZ/aKuqPD+e9dgf21RvSfC81TW9d1Og238K5xvEL6hSGUS6j4V2YgcxREoeSifMVHcwpbR1B1kDQ6jY14PF5CF0ViryqWO4jfVTlCFu7Kp21j1GnqKrdc925b1BV0ZxAUbFY5f3bUVGCUGcmvtvE8vAe1RPZRIXq9AJEAADvgxHnFG17eAEt7dvvOdQ+KHYjG3bWzGMl0nRfsMACdNgDyq7ieJXbKqwKwINwgTK7EzHLVvJatWsHnAbqiNCBmEEA7iCug8PKubWEWWt5VAiCIEECNNuUgete3sPI45XiO7ueM+S64nxS6tpityCIggA8x3iKq4vjF62zk3T1fwzAm2cog7agkwZ205Vdu4ZQuQhcvcYioLxRZBykGM2xGvZ1j2oWEcUvSNYM2Bx9/3UL8YuEXSbrAIwUaA6QupETqT7RXzYm699FM9WxKqDIGcagk7ajMAO9ansWOtaQgbuBA1j7RnkOQ/gI/QbdsZnUmWBgdrtawY2XUnXTU0e5o6ZS3naPJQ8If6q4Xyki5dUMYnssyqPhg6KN6ls4y4cHaZYa8yI0Ehc85S4HZygkEgcgSKs2MNh3UstthlJOxBJMzlAOpOoPma8wVnDuQq2iIAiQQABqoMHTUaDvHhQlwyaU+4Gs88Z5817w9jdsEhyrnOJcAMjSQAQBlOXTXYxPOh3BMdcu3ArMwLKrDbQpKXl0GsOFGv3tNqZreCQCFQQPFuepqVbCD/hpOv2e/U7DnvS/FbnHKPYcG0rcKxTM+GzXZzpdLyF1KsoWdBGhO0VLiMVFzExeCqllXQwpXMetme8dgc/KKY04baj/o9oRMdgaA7xtvXX+H2R/wAO2DAA+rXZfhG+w5d1EZm3dflrgY6qv8pLFnFku2YsqxaaISEzIXYGRJBIy+vKg/CeLXutCKSut0GY1h4AXScygD0nup5xWDtkM5RC25PVSZGxJ7xypPt4Tq7zjINWzoconuJB7wQR3+9G2RpBwmNiJcASr+HsASTqeZOtX7eu2n415h8OT5/hRjCYQLqdT3nf0FTOsq0zxRY/ZVcPgyTou/NtfYUcwXCRufedfTuqq/GLdvaJG8an32HvQ7F9Ibr6JCjy/M0ktKHxJZeMBABik+43v+9dtjlGyn3/AHNfaDcj+etfIEPNfmao3L3s0XU+q5+nk/YHv+1R3Mew+ws1YIX7w+f6VG1lfP0b9K8HeS8dPCOygPE3/wCrHvUOJ4g9wZWWAFYj2/erJs+BPoaqYgaxEHK35UxvPCi10cTYHEEKQ4+53J86r/TbmaQFE6FgNdCBMb8x8qmN9Y0MmNv9uXjVadpOvPSNfq58o1o2g9kGqdE0AMIv+jXqF6cTcKlDIWGGaTJifUGBv510Ga6yjLvlAB59tN+6oy06D7OYEc5IcAfL19pKLZQNaysrHNDMH0+O3zgQBO+vPuo7pSvrveGdu+VYw99bYP1eZVaGuQN/AEyRqNu/SaJcRA6piAvLWfEUGwluyqnrUJddgDc1IAGWEYAEERr4Uc4jbZMOZFtBCjLmYnl2QTuancAHCk1kxkicSRx9OVV4Zj7a2wCjEgtqLdxh8R5qsVxwW+q9dcbRQEO2urXIAHfy1opwFj1AIa1ALTIJK9pviOeBprsKXWUst6Cp1DEDcj60SuuwzgneBryrwAJcFPI8sbE4Zwf/AD8Uw2uJkEBrRVmXMg7Jzc8syMrefvXS8UBsi6EYrmgiRpJAB1O0kDTXWqXEgbtywFuFyRmEZeyso0wo0+E78wBQ61iQuGyG4Qcy/V6feQk7TAgye8RXBGCAaTJNQ9rnC8AGj5gA/dMDcUmAlt3PVi4RIEKQD6mGGgr48RD5Ft22uM6ZwJUQveSZ56afKgKmQGFyHt2kYSYJAWDlOkERHiI86i6hSydeGKlZWNOzAUMAgGnZ2H3hReEEJ1Tgc8d+n9fP4o99IW5ZZwDsZXKAQe4+nyoPiLi/VM0ABj5j99aJ4Kxb6h+rRlUk5SWYyAAM0E6CQQB3ClG+7XbgQnRDHm0yT+nvXmNFnyWjGS5gvk9k1Pxe2mltc3jsPfn6UPu425cJzGB3Lt/PevMNhgABv/OfOrWWBrp4D+fjFA5wVMWna3gKOzhfLy3PsKspby+fPn+FeWbbvoin+fKr1ngrMNTHlr+1KyVWZI4x7xS6eMINrCj2rpOPH/q6g+iDur36IDzNOtqUNIzsphx7/ste+f2qG/xp+SAe5k92mxPf4V19DHeagxVspEbHnudOXtXW7SUmeBjIy449V8/ErndULMz6sqk+In86mVLhYgZREz36EiBIMz3/ACqa2rOhIIB2B/Ax6jSiukMZhe7aG9+nY0fVDbi9wQ6wezt59+9e4PBG+8QCJOYhdzJEDxPOvrNp2LZPhADNI0GinfmT3etF+F3LlhUvZQFZyuXLuJY5s3ewU+Wm+tG4kDHKg9pZYdVAi6x35/PomDh3AVRe0qmfskAj1Gx86IcSwYSwzratE21JhlEZVBJA09uVALvSJyWZXHZcBLfVyHXSWZ/s6GfCOdMfELwOEusA8NZYiVPNCdY2qIteCC5OMzHtO3oEI+lXGt/STYsNlME6i5oQshoP+1WTiTdaxFkPbuTmJXNlIkETqFI1332FDLN2/wDQnVEQ28xLHtl8oILfZywI+9t3ciOB4syHC2rKzZaRqPrCwJzg65R2jOnppu0t/PkoYp3U3ceQ0/MkendGXwdpEaVRVjtSEA9dIpZ4hxILdC2rVhFMZbj2iBqSjdoQCFI1jbSah4/xG9fS40FbSXcuSABIDRnYNnmcp00B74opi8Cj8Gw920CvVRIJlkLkpcXwi6QY5ZfCmQw4t30XtTrDt/8Anis39f4VXhzMt8WepsW8xklUKlljMDv8RXvGhkcqIWsNmxVy31VooFVmOU5jmJyhjMEyhPtQvpFxg3MTaxCADLbtSf8AtINxk9FaPerKYy814radA2JuOQ5UnKlubakCYIPVOw0/HTsjCDhDp9TuBDzwfQ8eqN3sArRntWzG2YTHudKsNhFYQ6228CFI9jS7d4pfsm7aulHe0AQxLDNmyR2VgfbXXTnppXrYnE2Vs3HuI6XsvZyR1eYAiCDJgE7nl46K2HuqjPHn1+tK10gc20OUKflA2kQOU7aUgWQ6uc2pbtaSJnuHy35UzY+5iL9u5c6wC2r5cgQdoAqZzEyDBGlAcRdZTbdSVyJBIAJEliDBG0iJG2tPjZQpD7UGyB3SsfWvy0d4fg3b+0Ec9DRQ4C1aXM5n/MYHtSvb4zdKggBJ5nc+MV7bwd7EGUV7p74kT+A96U5gC0AZXt3OO0J3wTBh2YA1gx4aUMxXSEqctsKY+023t+9MHBeE3RaVXXKdZkjmfCamwvQ2yDLjOT3/AKCuOraAELpNO1xvKTT9GBksD4A18cThvvAen/5oQMHrG3pUqcPnQGfSPzoPdCq9nJ/3KJf4hh9gwP8A4f8A80A43xAXHNu0CQgMuNe3yVeWn41bfh7LJgmB3fpQrofgjfuKgaC53PuR7a/76tjDcuHRT6mABoaXHKsYVLwBYJfaQ2otkzBJhoG8d3yqnibt1VyICpMakREgDSecit24Tw9LNsIo25xEnmdd6zTp+irct300V3yvowXrEY7ZgDy+ICDBNEwknIUUTmh+Dxur/sbKrcL6N3zaebOIzZdIgJOVVAgmWkgyRoAN+VXOJ8NxC4SwrWrsK5JUqNNHUagzqXEflFaHw3Hk5ECFgdyCsLpMmSCe7QHeuuKX1fNZ1nszIIGuuhiDtyNcJxuU3gkO8M8VXytJPB1xeFz2beGNwM022aQqyAAWIBEQFJWQQQd5pl41ZcYV0CveuNbKdlQCWKlcxGgAnUxt3UXtuPCpFde8e9SudZul5rCwbbNJE4eL9vCPY+i3jcfOAYQL2xEklp0nuqLC8GvWbuE+qd8jM9wqAVGfKAASdYCiflNaDp31yxXmR70wSV0S/AGOcVXyo/ZZOMWrNcuXrLsHuEsFcraDCVMKFysQcwksZJPfTB0Uxa3MLirBMLculUnl1qKQR4ySfOiV3o3Fo2UxL9RrCRbkAmcucrMT6+NZ5icWbF67hxft4ZhcS4juM0ZUUABY7U5SJquEte4gHoueE8R5zkfHqj54E4sKnVkXsrXikCc2YCP8xtwPM0av8Daw2Eu20z9Qgt3EWJiGGZRpMF3JA8Kr8C4wj4tCt1rxZSrE22XLsc0lQo2iPGnEYhTzHvQah23aPLK9FpwLx29MhKN3o9cxLYm8V6vOALSvoTlyasBOUHqwO/tHTQTw+DvX1w1lrTp1UG6zxHZAWFIJzZhO20inVsSo5r7ioLuJXvX/AFUjxU1sHPnz9bWe4nC37KX7Isl0JzBwdANNR39kDs7yDvSU90i6TDhlAUADlEgkDkZ1nw9Nm4ky5G7Q2POs04lw4i9ZZQT1q6jxX9qdHLzapj0bcWccUa4+ie+hXAMO2GS69pWdixObtAdtoEGQIAA07qb0thRoAAO7QVmWCx2Mw9kW0ZbaKSROVjqSec99D8TxU3I6y/euHnquX2yxSiLN2i9kecA46ZWpX+L2U3uA/wCXX8KG4jpVbByqQT/cwHyGtCeAdG+utrdclg2oU6ADyET60y4To1aXXKJiNAB+FMEJKQ4xs80hjgl7mvzFTYfhVydl9/2qb/len/VN/qH6VFiemgUE9TsOb/otTmMHqtjxdV1YPz5rzpIly3hbzIBmW2xkbiB49wk0h9EcetnEW7pnLb5bQG3bx5VolniJe3Mgl4GWBHa3iNdJ+VJPAsFat417DA5FylSQJCONAZ0kTE77U7TbdrmhSTufguWvr1dtGvoEzuc2a45AJiPiacoidBp4UG6bJaxFhGZc6oxcA/CSEbUluQnfvAq9hbP0a2LaXHVYJVWUP2ROgWRcInaYGwqHF4e5efO7Dqhl7MQVCkNOXaCVEgmYkaGnNZThuUIIslqo9G7mIUmw1t+wB9cihrbKQCJLc400M7HY0y2OHdewNw6pp2Ts3zExpAJ3OtS4PheZSSVDSZ6sQOYMbkE75p17hRjC2MihRsBA229KsZpm3Z4SpNS4mxyhmJwKptr3z7TUTYVD9lfYVfLZnKnYqfyoJxniqYbDvec6Is+Z5AeJMCs3URt3BzBg/ZHG5xwTlV+N8Uw2FC51DO3wW0UFm8hsB4kgVnHTL+oOIUC1ZtLhy09snM0eEgAHx1oLgMdcxN9r10lrlw+3gJ2UbDy1rnp/aH1TLDBNDHceZjczr4aUccbWyBrhavEI8Iu6qDhV17mt1mPPMS5PzBo1hpBm3c17jr7qf0pd4Oug7TKOUqrKeW4M/MUyIA4Aa2pj7SSD5gNInwBX1rs2HYVkJ9zITh0f6TWnZbWIRUc6AwMh7vL8KcUw1v7i6eArIGshkMywmARuD3Eb6/7d1O3QrpAbg6i6frEHZb76j8x89++pnNHIU2pgob2cJwW2vcPagXSXiTWOrVFBNx1WTyBOseMTR5TpS30t+LDf9+n/AMq4wDcLWdZyrnErXZPkfwrLuI4p2uooJARIB21JJOo8AtajxM9hvI1n/FcIloLibjhLeUBp75kQJ1Jk+1EwrV01VblTtYRm5FvEk182A1gqfahWN6d3XMYWyOrG5uEyfGFIA5aSaucO6cK4jEWRa2GcAMvfJB/HXvp3gTgXX8pg1sBO0H+Fq3QzHL9HRCRKjL6jQj3piFzupD6L4pLZZYZ2DHRV79Q3JQCDO9NNnjqH4kZQdiRI+VN8ZowSseaE7iQEhPwadYj0P6UD41hcqNI5Hl4edalxHhKKNGNJfSbA21tXO0SwUmJ7gTtWcA+N9OW5DrGyAqtbw9sWlKqFMrtvUOBw08XS4Sq5kJ7I1ypIkmIBkesDeieFsTbtieYJ9jpVbCWw2Pw+kTZJPPN2mH5/On6blxWfqn4oef7J4WFVmCycsnv1+FdfP9edfYLo5mRhdZ+1IhWIgEciIJ32P5CJRYLK/OWA9BH70wqK1IIw/JWPvc3hAV4jcw5Zbtom2uou2xIIiSWWZB0O0jy2Htril26SyWyLQ3B/5wg/aH2fTn38qOMgMzzEHyrlLQGwirCzFWgtUMCCxJOmkCO48/UQazT+tzNbs27YPZuXJPgAP3J9K1ewu/hp7ftWRf19vAvhrciQGbx1OUT8/nUhhAYPIqqB53/JIvDmy6iQNtPnHvHqaKYPBtiH6uNI1Hpt6Zh70I4Th3vXEtoJ1PyAEk+ZPyrYOjnR0WypG+XWd+2O181X51FLg45WuyUMaSVmV/opdtaDMo5sozAeLDcDx28aIHguLtqGIziJW5bPLyGpHkK2X/D0gBlBjmaHL1QzLatyu5PKfAfn+NA5z6yks1LSfdH8LI0xWbeM88hDE9xC8+75VbuXmzdYpy3EIYcu7l3MDR7p30YHV/SbIysPjH3h+sx+1LHDMR9IQSYugFSeZnVSfPT1k89AIFblZHKH4Wp8LxPXW0uBiA6gxpz9KodIcN9Zhe0TN9dCRyD0J6BY0qhRtVzaf2EnbyJ9p8dD/SFSXwum19f/AEvSQKes+cFpIU3EcKpBJLbcmNYr0ow13G8QtYQMciWxA5CRJPjy9q3HiI7LctO+s24pw64mKtX7Mm41iCAVnsFYIz6RDRy23FO079rr60aRhu+OjxeVzwv+l1wCHv6EzCj31O/KlrpnwC5gilvMzW3aJHMExE9528q19b165YsvbPaKhmAZUDSBuSrecChnSi7b+kYJb0R1uYg7TlIWT/nIp0c8gdk2l7AQRVIr0e4EBhAgZdVhspB15glTHhRTDoCgG4rvC3VNphBUtOaAymdiZ5eEHuiq+BuyzDmAD7zrUepiAbuCEOe4G+iOYi2HUHvE6is86cYXJbdl3jWn7DYqIVttgfwpS/qOg6hqbqDHIWysPxXtC5zJNpVHCsMqHuj5RQ/BwMfh5+xbuA6/dOn4E+tTrdiyrdwB9Kg4eT9PUxo1l4/1RprzEa+VL0wNuTtSBV/H9lpHDhCCdNZPqSaKg0Ps24SDHrVG5xwICHBIB0KwZ15AbxWxp3hoysgglH6ixV3IjN3CaFYnpLZtqC+ZZ2GRpPlpVbCcb+lXEFkHqs3ac6TAJgDc65dfOqDKCPdyVwMPVHcIpCidzqfXWsB/qv1jY4kmTvHcoML5fCffxr9BbCvzp0xvtext64fhLQn+VdF9yD6UmckFoVOlF7lT6FYw2sSraGRoCYHLWdeY5VtPDsdcydc3U9WB8QY7eZ03/mtYbwtuquJcYZhbdWI5xAJj51uWA4Zg8R1d9baEjtqYGjH7Q8fGopQN9qp+GZCNYe/1qSBE9/7d9DG4Vea52rqjDwZtKkFjOhdySTpyEDU71Zu8SW3eyEOSwnsozfMCKnu44KoZxkLGFXdj5Ac41jlr3UAcOeqn2uHAwVS6QMOrYd4Ij0rC7ZyOSh2Oh+8ubT5H2LVtvGT9WxP3T+FZbjeBMo1B7p28R5DWPWga9oJvqtLTRkx4V3o9fa3iFZe0tw7d4O/qN/Xxp847c/6Od4v259SR+JFKHAOFnMABMPA8gfw0Wnfj6Qlr/vrX/uKPzpJy/CDW0K75XnE76BSNZ2+FvxAikTpZfy4ZLy6MsDmOw8K0kajkfStB4gkg7bHesl/qBi26nqtAqjXziRJ2EToJn3FFCzc8BdjdtjJTHgOk1xLeY3sO6hdV1QiANEIGo8xSy2GxXFsQtyCLI2PkZHw6jUAzVDoZwG5iuqFzS2YaG+1uJ8tPwrZcXxTD8PRLSKXuEQlm0suxAB22AEgknQSO8VYGBjjWSpJJicAUq/B+FYi0O05Y6SzGTp5gn51duu6XAbg0KxmG0jUSOROvtQ+30sxA1fh2IC96lXP+lTRfh/ErOOtHIefaUiHUg7MNwaVKwvaWlJ95p3HI+qs2rRfYaTvy7jQTp0F6lp7iB7U3XLgySpEeG1Z701xWdSoYbGfyqefTsgpjTZNElUaEOllB6BU8Fbz4ZfEAe/7V7wiw302z/bY18usAGnkprrB3erwitHwr84hfSTRLhFonHhSPgwiAmddXcQfka9p7p3xR6k9PIpyOoqra4WoYsQDOgkbczV63bk1Zy61pwxFwtZjnUlnpVw3rE2mNPQ7/ADAqPoFhguGUxrnbWIncD5Uf4gvZbuifaq3RvD5MNaXvGb1Jn86ONtOIXS73USvJKkDmKyvpn0TbqSyiStxl8Srg5Y7zOX3rV5pM/qJ0g6m0tm1/zt7Y/dQHtN+QotVE0jeTRCfonv3hjBdpB4V0ftNcdcTfXDoSwUnLLFQAQJICnWQIM60x9GcNbllwOMFwoTms3BkYxzTwIiDEe9KVvhQuNmuTcc7s5miX0VsLfS5aID29VPnOZWHMEeNZ4mjqiMd1uP0Ev/PPQdE4X799ma2mI6m4N7bomb0Yg6c51onwnhQtHrbpzXCNXJk667nYeAgUFw3TC22Gb6Zb6y8pJC20+IAypUk9kjbfkTXPDukeBxd63huqvKHEqzsYza9g9s7gHfT1pghaSNrgVnyMmY0tcwjuQPv2R29iVuXbaGMrkrtMwpP5b1xxXgaOptmN5zc8syR4bCiVrgiLcW6TPVg5OUTuSeemlDOl/SEYcooTOx1PgNp0HnRSacCIl2D+YU8T3vlDYV3hMGlsLkX4dv1/CqXSO72Le4+utf8AuLVDE9KHuC2MOEVzmz9YCwXKubTKRIMb+NUsbZxmJCg37SjNaYBbR0Jhxu/IiomRHDl2UuDi14ymvGHQz5bH8qQ8NwlMVlV4JeXY8/lz1Ajuq9cxeJzt1uIXq1ZgQLQBYBgDrJjszttRzGYu01lXt9koD1ZjQjuI3EgTMaRPgeljmjBT4paFUuTwhECG2sG3JVRoCDy94I8QKg6K4Lrb93EOCXfQE7hR9kdwB96r4/j5SxIyljAjNJloESPEimvo/hSloBt9z5nf51o6HTPbZkFLL10rTW02USFoRSx0o6Ou8X8G/VYkaEyQHXaHjmNwYO0eTYdqqG5JIn+b1omFrhwoRKYnAhJOB4074i9btdpMoJA+9Oh9p9hQvi+BxBzkquqnmKIcEw9vD2yqtLOe0RuT+g5VS45ckEqzTsO1v8ya+UBbYC+yiDg47RSs8PTOECiVWGPcRGg/nhUnQkXPp2IN34siz4CSAPkPbxoj0KwRFg5tC0aeEbUw4HAKjvcA7TxJ8Bp+Mn1q2Nu33QseWQEuROwKlFR29oqWtiEe6FA7lDuNORbaBLHsqP7m0H4zUuAweS2ili2URJ51W431gCPbCtlaSGnuIER4mhGN49iFuZcqKSMwBk6eP8/dZ2NJc5Ma0uoBHuLY+3hrT3rphEEn8gB3k6Vi9u4+JutiLrS90zvoqz2VHgBpRPpv0lbFMuDkEIQ92BziVXy1k+lLmOxZDrZSQTBdhuq6CFHeZ35Co9Q/xnBka3f0+JulidqJeeAnPB3cPagXLiBu4nb0396KYiwjoxQqx3kGdqQeDYG2MR1YWMq6sSWMiC0mJOhHd6a0149Vwi9aoiIzQYBGx0203rrtJtbhTe3OfJZUx4YrM0bae/P8qF3uEtbcMshlYMpHIgyD70c6N3M9sMeev70Wu2Qala0EWtE6p0byw5HCXb/H8XcYlmGU2yhSIU5t2/zaeWu1C8KmcrmJMwJ7v2povWArAxvoY3gkSfQSa4/w1QzLAMQQRtB/eaN7Xvy42ux6iGOwxtfBLuN4ay2WdTldSR+U0ewN0MLcEafR5jyj8dPSu+KXFCgaa/qJpd4diDavFdSGdF/y5HmfAamfLzoW0DtU+rY6eLxeo/b+io+PAtfQFQUN24ST3jq409Y9TUN1Gg21uMqt2dImDIOpEgRrHhQLpb0wtQy2wbjreLW7g0WIAYHSSCZHoDVX/lclxAVS6HkEdnQ6QRIJ0IJFfU/p7tP7PtkAsd18tqhIJLaceSecPguvxFtFAyKcxnuGwHyjyrTsMNBSL0UxSXFF5I7QAMciNKdLeLUAa03VODsjhTgVyuON8QWxZa42wGniToB6nSl7h2NVUDMwGpJbvLamO/8ACkn+qHSi5cvLh7SgonabUiW1CiVIOlLmA4piGPaOVgNd5/8ANr7Go/aY4mEclefHdElaRhcOmIR1ddvhuKCB5AsO1EHWKDYG0VvZBJKyZMb7A7d/KeVGON8UYDKi5AdCYggj4gf9SmardHbYbFMoDBlgN5gGfIFiYHhXzAYCQF9o5z4oXPPB4HonHhmHFpFX+eNE00qjZ1uNrooCjz3NX0EmqmA2sElWbQ0ruvAK9rXaKFKcrkjSgnSmyi2utOnV6k/2xBnwEz4RR2lH+qOMFvAOh3vMtobfaMnf+1TS5mgsN9kyCzI0DuFknA7Rd7l8z9a7MJ+6TpPpFDMbiwcfd3YLCgSNgqg76ST+JpisQiADmIH88qWOIcGOZHtsQcxg+8bzyrN0kg8QuK+n/UoH+A2NnTKPYO/LK50LuzAkgaSygmNiFIPpRW1xZcRbCEwYBObmNAR66+476VPrVAaBItwI2BYCNNo1Bq1wzD3G7ZJBjTsxDRoxBMRGmkd9aQmjPJWCdNKP9SmvoRxApZto5nl/5iBTuryKzLh/WWiAy6iCCDIPuZ8z/CcwnSSbiowa2p0DtEZvEg7cp/LWsgmpCAtqSHdE1/llNl4165h/NBHoTP8A6hVPiVq9YAe4vZOmhBg+ld47EKVRldT5cvP5Ud1d4U4be3bkHslTi2NnEMo5dr3/ANqk4vgC9turJzZDJHJjM7edBuJN/wD2lu9Bp4gmmro64ZWQ85n1pAw5a0mIbrjBWN4bD57gEaLyPfry9KYxhFiANxU/SHhQw2MLL8NyZH9wifca11bQkT3c6udJuAK+H1jDDKWfnkuuG4u7YJNs/lPnG/qDRDGdIsTcXJItjnlmffl6Cgl3EEEDefnX13iiWxLkCi8WWqBSKfyAiGDw0Gddd+c+dT3MKu40NCU6SYYQBdEmu7vHbMCLgM+INTlkhPCQ6KRxuk84x2LRGe5o0feZjDQOc2wmnnRnozbVb1w5sxCqpJUqdCw1B5yNaD3cKDeyhiwnsZiVBQAlcjj7QJIHmKN8NuEMVJuqwUjLdXVFkBRmgZvPxqePlfaa8AwgDyKY8NbhZ5nU+tXrCc6q2DMAeXtV/atLTMs7isB5XVfV9X1XpS+pI/q9wp7+ALIdbDi8QOaqGDewOb0p3qLE2Q6MjaqwKnyIg1xwsUjjfscHDovz7w/EhlUTuPwo1h7KvAbkRG2moPtpSjxLhlzA4prLTlRiqtyI+zvptGnfTHhsUNNZrAlYY3YX3GnlE8fmmLCcFtsX00b4e4cjFGbHB7YOwpawnGcu1Ehx8mIEd814PHVRy6ee/d4RpuHINYApd4vw9cpygAc3b8FH7UTucftqACZJ5UA4nxsHViB3A7CvPLTwvaaOYOs8LQOhvEuvwgBnPbGQzuY+FvUR86odK8EjWGuoAGQyY0zCYMx3bz4VU/pxiowr3AC7XbrZQAdlhBJ5DQnWvemPCLwth+sm2TFxAIWWO57xMCD4VVKXPiBAuhlZUTWt1pDTQ3Y+4WeW0uXrxNtezEZspM7zH6+FOXCOAtoxJB7oiinA+GBFBgT3gUbiKS2G6JV+o15FsYkbp/gx1QYjVdQfEftI9TSlhbmgpt/qdi1GHiYLHKPNtKR8MvYFGBg/FYH6qARGetfc0pvoSXbyI5IUtqVPh46b1Nj+B9QRmUNbJ7NwCN9gfun5Vxw2+BdtSJ7Y/StEaNjEERB2NJmlcwhWfpYHgn4rPrXDbebMqpmiZKggxyPf5/MU69H+CretZxYtrrB5yfDTx50vdKLH0e5bNpYVwZHIFY299vCm7oJ0gsnD9W7i3cDEkMQJBOh7joOXdXm++LJwrtQ/ay2DKr8Lwxe6bfVm7kBBtkleqedWXwnbWddKt4Vx12UXbrLtF1TOYQWho2AEbmqXDL5Z7jMHdS0dgxeETCeIA3PlV/DA3HVRcuyDAW4kBYPw5gBqBJNCwjH5+eq7qgadfb87/bzJTfw+3oD6x56/nVwamqVp4yrzP4CryitiGqAC+dfyvq9rjNrXQp4daFe15XteNRLiQsYlvENeV1V1NxtGAIIkj8qym9gry4i+LKm5YS66iGWQAdvik6yBppA3rVsDw1rBI1B2ggwY0lZqjw3oRYdTd627b62QVBTVCYAkrIYj7UzrWRAY/Ed4vBWtLNLE1roTws9t8XRNHzhtZUo2YRuCIkRzoxw6xfxM9SqCInrGytrr8MSPWlfiQtYTHXFzXStu+0ZSCxAcLGYjeJOu5FatwnG2bwkXbLxBK31C3F5jN7/dFJnia0BzRz3WkP1Ob/E1dDj4KlwroPdYzddVnfKSze7DTyijrf08whX4DnH2yZMnvzSDR/hxXKI6uP7DI96p8e6TWcLlUnPcfRLa6knu/eihYPms3Ua2eQ5OPoEP4fYOAuIqsTbZgjg7DMxIYDlDN7E91OV22GBUiQRBrHW6R38bc6u4n0VTcCqWGhg/WAsRGZR2oHvT7xXprassUCO7gAwIAg7HtaxodY5VbE4wgtlx/andGZ3NMWSeyrPj1tMyEyVJGgPL0qjxTpCqLpq3d3edKGMxt97ty4SvbYtGuk8t9aUelfH7qu1qABG4B1BH71GHukJYxbztLFC0SS/hUfSvj5xV9FBJVGOY95AOg8Bt60RwY8aScNigkEkyJgDmTRvh/EmYQFOndH61U6La0AL53WMk1Mm4fQdPJMdvD5L1onRS6wfXw1p1bEfaDD01HrG3rSDZxDsAD2cpBBO4Om3v/IpyuIJLAgk77A6+B0M+VZ2oAJC0dFE+FhDgh/TDFFrKMRGRx38wRtvvFUOjuG6x2O+sewj9TTAbfYYsFKAElWHdrqNuXhVr+n+DVbDXGESZ1A0J1/OKKMe7tVQk2+92RDhXBXOtxWmSOsWFeBMZfFidWPdFG+F4S4mTrHLZZhCAMuh5j4jrqfKjeWNtq6FmdacyHssubWPksO/P4+S+w1vmd/yqV7ndXmQ16UA3NXMa/btAURIuyvrdTVwrDSCNdvGvi47xvG/Pup7GbQgJtdCvjXHXL94a7aiqHGMeyIDayM5OmYmIg69n9q69wY23LrWlxoLrjGHNy32fiUyv5/KayM9LwqQiFnUwjz2StsoUJ8D2zp4UzdKeO4hbF4m6kFcmTKAQzGN5J5/nNZ9hsOoULpt/PwrJmmY87mr6D9O0Be0h54QLGW7l+6yh0UXu1cLkAMwbrI01AMn3Apn6PcWdCpTAYNGcaXWYqNOZYqSYjv8ACg/R/jmVr6ucMLRuEfX2w3wiNCCGG2kHc0xYfiGGuJbYYO2wMhJxDtbBkZvqwZ5yQdDIre0+hZJC0PbZPZ1elrC1WrrUPLTXyvhd4/jmPvZrZxNqyoUwlkauZC5FOpkzOgFXOH9G2zG5iTZw6lcpLsc8wDmid/AsN9q54jxx7Skri0tqglES3bRe6FhSSSdIn1pOsdJusM5LtzEByc5kADTLuAF1k+1Uxsj0zsUz1Kik3zDDS7y4C0DD4rDYRj9FtPduBgr37nxCSQRaRvtGCBpExJbaqWB4PduYo3risj7u109p7ZByLkAhIIB5d0ammb+nFiyqXL167bfEMxdnMdlTp2SeUzJ0k8qqcY6YWWx+RCDbChGuA6ZpJB8QNprO1moa+P3c31OT/Sv0MLmSe9gjoMUfuqHEMDE+9IPSbhSvcV22iNPCTr8q1fFor/CymRyINL3DkQ3cjhWV5GsRI239fesKzG7cF9UHtmgIdmsrNMJwe3J0nXTcz8qM4Dgt97gCItsf3f8A1GtaXZwaWtECgHSIE+XjXt/BWrkSRm2BBysCOQI107tfKuu1TnKOmN4wkix0cvFwLly0qg7CZPy0+dMFuyq78tAZ28m7vA1ffB3U2Iur3Pow8iND7CvoVvssG5jv79eflSC8nlckzwhfE70WWX78KDyMmP5FMlqyLWCC7En8/wBqWsSge9aQDTNJ/wDCKb8a4+qt+BY+kD86YTQSWXj4/sjjcbtrEK7MeQXbxJJjTzoKekmKtM73LKvZJGVUeHUbfaAUz4sPOrFqzI8a7u4fMpB2Iohr5ABVKTwIhyrlvpECJ6i6PPJ/96F8Y4leuGyRh1It3RcIa5qQAw7PYIntcyK6wROXKdxvVg2509q6P1GYrx08YNUgeBF+3awCdRbJwarJ6zcixcstli2YEsp8pqlxhcR1d3Nk6q47u6ozKfrEyk5guYQSwJH2T36U0BIFRtYG24PKvHWzO6omQxA8Ja4d0fVTZZslzKzsXJ7bBpKSUUBjJknTWTrNfcK6PXEsNYYpluIiOys0gKmQhQFWRIBDSD2jPwiTNhOqbJ/w2+D+0/d/Meo7qvGlmZ6Mxt6LOOm/C7pVFudV1lyyFYrMG4nWZn+HYm6D37igd3hrsWjKMysoMmQWIIbRRqInly86bekZ6zF5Z0S2BHcWOY/LLXGH4WxroletzSRRMgG7kpOu9HUN/rAiRoSDzPbzGIjXMOe4minR7h+Es9ZbxC2164OEcqSEg5lnnBBykDlO80fThZn1oD0lwDZMwE5Gn5QRTYtRI1wsoNXptPJE4MGeceqv9K+IWGR7Fi1ZVXuh0dUjKQqBcxgM3bRiWP2SogkTXOD6MMzM5yQ2fsknQtkj7O8qZnwI5gq+FcOQUViZ2Ezv3R/JrU+jWDZbKBxBjUTMeHtTpHvccrN0+yNpDfikDiXRdynVkqD1SoO0QpdTrIyxB0174oFfwxzqdQ6gBlIJOkjQeKs49R3VtuM4cGGo0qlb4CmbMRmI5nuoQ97cIpGxSe9dHqgHRDhN5Ldu4ckhbwgkgjrbiXBsnIJqAdzvUF/hl2y1swnYu59GbWXZiPg00MU+JZgQKpY/C5hQvcSMr0BY11dEBfgdxhcAdPrGW6p1OS8o+NREEZhbYajUN313g+COjqcwXLcZjBJzK1x7kOpWCe0IYEEGTJBijOCwpyiNCNP0PtVtEI0apvEfVIHMYCoyveNO8VXv2AdoB7xsfMc/xq8VrlUBOoik0uhyAYvBNnV1XtaggnQjvB/X3ohgWLEtcBXQAA67TrIoq9oEbelV2td38868SaRCUFtUiA02qwtUm39KtWdzQBQuGFVxKQ4YbbGphpUWM2P87665Dyomo+QFIFmuba6xXVqvh+dNCFfX8MrKQRM99QC2Rvt3/rVlqjx3wN/lP4V5y81x4Shwyznd7p1zsSPLWPlFGFQUO4H/AM0nkaJJtTRwtOU5pdpaqK9w5W3HOrQruiqwkb3A2CqmG4XbTVVAq/ativFqVKY0UlPe48lSAVzlrsVyaMpK8NV7wqU1Xu0sprBlfYNtSKtsAd6H2Pj9DV2pzyvSDK56uPEV91fMaiphUGG+150NIbK9n+fzao3WOdTHnVZ9qAomr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560638"/>
            <a:ext cx="38481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0" name="Picture 6" descr="http://www.sonlight.com/images/products/AA29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143000"/>
            <a:ext cx="2763413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Thumbs up if this is an example of </a:t>
            </a:r>
            <a:r>
              <a:rPr lang="en-US" sz="5400" b="1" dirty="0" smtClean="0"/>
              <a:t>tramping</a:t>
            </a:r>
            <a:r>
              <a:rPr lang="en-US" sz="2800" b="1" dirty="0" smtClean="0"/>
              <a:t>.  Thumbs down if not.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little girl tiptoed down the hallway.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200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children stomped through the mud puddles on their way to school.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5720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large dinosaur walked through the meadow making the ground shake.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dodging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239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dodging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1905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Moving quickly out of the way</a:t>
            </a:r>
            <a:endParaRPr lang="en-US" sz="3200" dirty="0"/>
          </a:p>
        </p:txBody>
      </p:sp>
      <p:sp>
        <p:nvSpPr>
          <p:cNvPr id="8198" name="AutoShape 6" descr="data:image/jpeg;base64,/9j/4AAQSkZJRgABAQAAAQABAAD/2wCEAAkGBhQPEBQUEBQPFBQUFBQVFRQUFBQUFBQQFBQVFRQUFBQXHCYeFxkkGRQUHy8gIycpLCwsFR4xNTAqNSYrLCkBCQoKDgwOGg8PGi4kHCQpKSkpKS8pLCksKSotLCkpKSopLDApKSwpLCwpLCkuLCwsKSwpLC0sLCopLCksLCwpKf/AABEIAOEA4QMBIgACEQEDEQH/xAAbAAACAwEBAQAAAAAAAAAAAAABAgADBAYFB//EAD0QAAIBAgMFBgQFAgUEAwAAAAECAAMRBBIhBRMxQVEiMmFxgZEGQqHRM1KxwfAjYhRTgtLhcpLC8RWisv/EABsBAAIDAQEBAAAAAAAAAAAAAAIEAQMFBgAH/8QANBEAAgEDAwMCBAMHBQAAAAAAAAECAwQREiExBUFRE4EiMmFxQqGxBhQ0wdHh8CNSYnKR/9oADAMBAAIRAxEAPwD5/u4ckvySZZ3CpmZrKMkGSX5YCsLQDrKcsGWXFYMsnQe1FOWDLLssmSe0ntRVkilZpyRTTntJGoz5ZMsv3cO7haSMlIWMEloSMFhYAbKgkYJLAkcLCwA5FYSbMDsupWPYW4HEnRR5kyulTuZ0uAUlAQQlNR3mNlA5+f3MwesdY/cEoU1mb88IFR1sz0vg12H4tC/Tt9L8csWt8I4hATkzAfkYNp5DX6TTX2y9iuGphwR+K905j8Nbg9NTbh6zVQ+J6hFI10rU3p672muYMb3BZNQfrxnOUP2kvU81NLXjG/6o0rbpcLlP4sNdsrL9m0cyElyLOy25tTB48K+XLXJC7ygVK1TbUNT1dWFuY58bTla2HyOy69liNRY6HmJ29jfwu4Zjs+6Mm/6dWs8OotnwKgmikJUomimI82Ysi+mJrpCZac1UzKpC8kbKE30p51EzdRaKVAIo1wyvNJF8Fp8sgjZZMk2NBvesVmC0syQ5J7SR6rKrSZZbu4d3PYCVQqCRgktFOMKcBoNTKckUpNOSApBwHqM2SHJL8kmSSe1FGSHJLskOSeI1FIWOFlgSOEkgMbDURxfug6jmx5KPYn0m5nzm51taw5C3JV4DWw95g3+VgoFyeA53OgmmszUyEKlXa1gfy/m8uM+Z9b1VLyePOPyGaNOUsKK5NNTFBdB2m87AcrseV7t7w0doNmH9QanTIFKg+OYG/HwlmFwqmysAQe9fW9+ZhwvweExP9NlCtclV1AsCeA8JnQt6a2luzqKHTadKKclqff6fY1PVNVcjIiYhf6tGog7FU0+0Rbk1r9k38zKdq1d46sQQWp02PiGUMp/7Sov4TFhdrb2xUW3dUcb3sFY+WvD/AFS0L+lvQcJ137O2s6UpzXyfz/oYfWasFBW8d99S+ifK/JCqsvQRQssUTr2zlHEsQS+mZSstUwGUSiakM10nmBTNFN5TJC7WGbt5JM2eSVaT2o4TJDu5qFKTdTVyaPqGXdQ7uat3Ju5B71DLu4ck07uHdyGw1MzinGyS/dwlJWxiLM5SKUmnJBu4JamZ8kUpNJSA054LJnyQhJfu5UTfhw/WJ3l5C1p65+y8jdpazuZ6Y+78FuHwmY9Iu1cIUWym+bQcjeXU6lheevR+HjURKzPTCn82ay9cxFwNJxNbrd1OTaeF4x/jOrh0u2pxSay/JwGIxLU2A1LKb3PmD7Az3K+OFXdVQQb08unIg5ivndpq27sysXbu5QhW6kG6g6Lccf8A1PC2ZiBTJRwSh9wRwIikarrZb5LI20aE8rg9obx0LJrbUi9iw6KesGzNtVKNZalNyFBF6bEEi5II4ajxvLdk4k03OQbxOYItcdNec9HHYWi9YOlPKoA0sL5jqfQE+tpfRs61V7R289iytd0aa+KXtn8jTtlqZqDcoFARQR/ebsfO1wP9I6TGFjsmvXx438YQs7y2pRo0o048JHz+5qOrVlOXdgCxwsIEcCX5FWgARwIQsYLIyUyhkimWq0QLGCwclEqTLc0krsZJ4p9J+Dxt1Jupr3cG7jOoH1DJupNzNe7hFORqLYyyZNzCKU17qTdwXIZgjJu4DTms04DTg6hmJk3UG7mzdwGnB1FyMm7ilJrNOY8fiN2B1P0HWVVq0aUHOXCGKNKVWahHllNY8h6+UCoBKRiR4+8qqYvpOBvrqpd1dUtl2XhHc2dvC1p6Y7vuxsXic3ZXhz+063YW0bYdQp4NZ8gu6AWs5HMdf24zjKVEtfVRbU3NrDrPV2VhnVd4jZTy1sbdfrw4xCbppKOdxyFGdR5eyOpx2BIbXJZtRluq2sBlFM9y3/lOYx/wvZ2K20BYeYBM9nBbT3lRN8fw+HO5HAeI/wCZ6WJcGkWpjMWpM3EWVTdQbk66htP7ZRJu3mqcuWs7ccl1ajKLSZy/w7Rz1HUqbKRex4EgHj7zc6aynYZyFnU2u2Qr1sACCP5wm/F07MRrfnOy6Fca4OD5RyfXKGiWoyBYwWPlhyzpMnMtChYwEOWMBJyVNAEdYLQiQVtDQiC8kgBj3gi3hngcle7g3c0ZJMks1GNFmfdw7uX5JMkjUNwKN3Jkl+STJBchyBnNOQ05oySZJDkNwRm3cBpzTkgNODkvSMhSeDty+8F+Fhb9/rOnNOeFtfEoy3IBAJAPMsNLDprMfrFxCnQxJ7t7LybfRqE6lfMVslu/B4ksXCue4Lkcbi9vTnLMJQ7JJI4doMtxx4denDWelQwr2yUwwJBLI4F1Uf5bnr0nDVLht/Cd1Tt1Hcpw+IpVyq113OUaMgJVn6km5UeGokxlVs2QFSt/xBopHJjyX9JrxT01UDIQRoQeyw6C/Bj9ZqwGGemmenbMwsykXuvMMp4i+mvTlKW6Tg5y28Rf8hyMVHdeyYlOkrIFvYILlz+pmPEbXqYVDrpUHZU8SL3Fx01J5cYu3MWtFQUUqSwG5NzTLgXZ1PEKNOzrrPDpo1V7uSzH+WHhLKMalPOvfPnkqdR7xOm+GcEzUS7E3LG3gSL395v2xj0pEEnMzEWVWBNvmJ8YaVsPRsxsFGpP5v5pOTxOKL1c+hOljlvYcha2vSdJmVhRTi/jkuPBzChG/qy1L4Iv/wBOxyCysCCrDMpHMXI16G4IIkyzX/iVqUKeUAEFtN0KJ1APcGnrKcs6KyuJV6EakuTlr2gqNaUI8FWWTLLcsmWO5EGiq0FpYRARCyUtCiMDBBJKmPBBeSewRsbCkXJNBSDJKtRkqBRlgyzRkgySdQzCJSFhyS4JJlkahyCKMsJWW5YMsFsaiirLAVl2WArByMI8Tb+0TQQZBdmNvIfczw8aoJzOCAAB5sNLn+cpq2pVc1waiFbA24kEjoZ6CU0xFBFUXA73UPw9p8/6peylVc6kH4X0X9z6Z0y2pW1vGK3b3bX+djzdnU6YC5naxNyLngOHAX7xHP5Z0GyqH+Jv2iEQgXJuQDwsTrx08zPGfBpSpgqty57N793gNPr6zotk7PFMpluG+a17G/I+UyalejTpOWXqw0tu/k0cqKynuYNq7AG+Qo7sGNrNa9+djy05HSXKKlGpkqKQy2yra6jpoDdBYE3S66cJ7m2aDNmVAFCEMG4sWsDpbhx+kx4jaI3aKFIYizgcbg2uevEwKC9enH1nnDxL/ivOV9Nymc5zp5isvD2/NHCfE+Jz4k8SKYCgcyeLE+JJ4zNgXKNmIuRwHIfee1tv4fqGuWRSc3HhcNwIN/f1i4f4bqnvFUHnc+w+86StYVp1Wqccx7Ptjtv9jKo39vCgnOe/dd899vuedi8Q9Y9sk66Dx8AJ6WC+GWYXqEp4AXNvHpPawGyEo6qLt+Y8fTpNtps23SYr4q71MwbvrMn8FutKM2Ewu7QLmdgPzG/t0EutHtBabcIxhHTFYRz1ScpycpPLEtBaORJaWFDKyIpEtIi2hJlMioiLLisQrDTKJCQw5ZIRXk9bLBllloLRTItGImWDLLLQWk5GIoW0Fo9pLT2RiKK7QWluWDLByMRQmWKRLbQESMl6RlxFHOjLpqCNRcajjbnOUrI1DsKWUgspIJFxc8+hBnZ5Z4m39ls3bQEkd4DjYcwIhe0FUWrG5sdOunSfpt4T39zmyubvM5/1NNmCRFYHXzzNf3vMLiSnW1nLVqPZnTxrN9zv8AFrUmRWZS2oNy3a5HUyJRWiStQ2dwCKn5XHEDl/wbTl9mbVNMjpOoxOKXEYdrKGcDTqOrC2pI428Jj1qUopxg8J848f2/Qdo1HnDezL6+E0FyN5xKr2uza97jgOYvMdpPhzGtTJVWBQ8nFyT1NjofUzTi8Pka3I6jpadZ0G4ag7eUsqPy+cePbscx1u1jCp6sO/P3M1pLRrSWnSnOi2gtHIgtCK2LaC0YiS0IqkJaKRLCIpEIokJaKRLCILQ0LyK7SR7QzxWepaCGCKnooloLRpJ4vigAQ2hkkDEUDLBljyESMjEUV2ktHtBaDkuSKysBEsMBEnIWDy9qbJWsvIOODW+jdROMxmEak1mBBH8uOon0S0pxOEWoMrqGHjy8jyidxaRrb8Mftb2VH4XujgaVXSaMHtlqTixI1Em18EKFZkQkiwOvEX5eMzthbgGx49JylzSUJuLOqoVNcFJdzrsY60ylRO7UFyOFn4m3gb3957OExYxFOx7w1Hn0nDbUxJUU6f5Vze+g/Q+8t2XtJkNxwi1OU6M1Uhyi2rSjVg4SOsK24wRMBtBcSjHTMlrjqJZO4tLqNzT1r3XhnE3dtK3qaH7CwRjBaOCLBaCMYISKpCwERpDDKJCWgtGgMJC0xbSRoJJUelJBeS8WLYoMkF5LzxdFDQxQYQZDGIoa0NoBDAGYoFoLRpIJakIRARGMUySSsxWNtTwGp8hHMxbYfLh6p/sb66fvPN4WSYx1NI4qpid7VZz8zE+nIe1p1GysErUz7zjqZsZ22wn/pe04e4zOf1bO1hiENux5nxLsW671L3UAMP7R8w8uc5/DNO72pUy0Kp6I31Fv3nBYfvCafUbeFJR0+BPptxOspavJ7fw4GWsR14zqbTz9j4YWzc7Wno2mh0eOKLl5ZldZnmso+ELJaGCbRhsFoI0EIqYsBhghookKYIximELTJJBJJKsG7NJmlNSuqC7FVHViAPczNS21QdsqVqLHoHUn01lWC+MWzeGkvK80OaRguiizNGBlV4ymCxiKLgYbysGMJWxiI0kEaCWoBimORFnicFbCYtr074eqP7G+mv7Te0prpmRh1Uj3BnnusBQ2kmfNgdZ2uwl7A/nKcVO62GP6QnIQjm4hH6o62rLTQlL6Mr+JHthn8So92H2nI4anredj8QUc2Hfws3sRf6XnI4M9u0f6vnWvsJ9Ix6T+52OyH7Hp+4mwzBsnh6fuJvMe6P/D+7M3q/8R7IEEJgmuYzBAYbxSYZWwQQxTCRRJEMUwmITDQvJBkgvJCKsHD0cTjMUb0MOlMf5tcb17f9dYED/Qom7F/DL1UtjDhyT3cTTQU2ov8ALvgqgVKROha11vfgCJ1WaQ6ix1B5HmDyiH7nFp6m2/JsK9mnskl4OX+GNu1KNVsHjLrURioLcQR8pPPwP3nX5pye39gnEKFS/wDiKSk4dudfDoLthyedWmNV5smnFRNHwn8Rf4lMj/ioLH+4Dn5wLeq1L0anK4+qLa9GMl6tPh8nTBoymUgyxTG2LRRcplgMpUy1TKWMRHhi3hvAZagwSQXniQGCQmAmSePm+MTLUYdHYexM7P4eqXoCcr8SU8uIqf8AVf8A7gG/eex8J4vQpf0nLPFO7j/2Opf+pavH+06KqmZSDwII9xacFhxlcec76cHixlqN4O3/AOjNHq8cwizP6PL4pL7HYbNHZvNRmLAVQtIFtLgcePtBW2qB3Rfz4S7ps407ZJ87/qL9RpyqXDa42NpltPBu3dUn+eM5+rjnbnYdBpNOw9tNh66sWOW/aBuRbnpGZ3TS+FCsbNfiZ6VWmVNmBB6EEH2MrJnY08VSxK2RqVZRyNiR/wCSzBi/htG1psUPRu0vow1Hreep38XtNYKKlnJfLuc2TBebMZsmrS1ZSV/MvaX3HD1mG80YSjJZi8mfODi8NEJikwkxCZchaSDeSLJJK8AzRs0zh4c89gaSGxNHeLa7KQQyOujJUU3R1PIg6zmNv4FgxxtBQlWmyjF0kFlWo3dr0x/lVNSPytmXpOnDSquGVhUpqrOqsrU27leg34lB/BuIPysAYjdUNa1R+ZcD1tV0PS+GHYu11xNIOtr/ADDoftPSUzhsTS/+PrJXwxZsJXuVzaFbGz0qo+Wojdk+NjwM7HCYpaiBlNwR/AfGRQr+rHflch1aPpvbg2qZYpmdWlqNDYMS68N5XeMGlbLEPeLeDNFLTxIxMUmKXtM9TGqPGQ5KPISg5cI4n4gctiKvHvEeigAfpNexEfQoh0+Y6D3M9Z6CFy+QFib3bWx8AdIalbTU6eJsBMGpaKpNyk++TdjdOEVGK7G0Y8gdrKT/AG/eYCQCWVVBJJJ4m514nh6THW2qg4Xby4e8yvjaj90Bfr9TGnNYSbzj3FVs20sZ8HpVKnNj6kzHV2io4Xby4e5mdcAW1diZppYZV4AT2ZPggqTEM7W7o8PvPRw+IFsrW9P1Mz8JTUxSjpfwguK7slM9SiFJNuK81Oo8uYM9fCbdxFPu1BUXpUGb/wC3e+s4psdl7lxGo7dcWuL+Wh95TjHDJznk+k4X4xS/9VHpnmydpfW2v0M2ihhsXqpRj1pnI4815+onz3D7Vz/LUH1F/OahTHeJA53va3ryhRcovMdvsBKEZLDOlxvwu63NJg4/Key/twb0M8EyjZ/xdjFc5P6tMHQVRy8Kmh/WacVit65fLkLalQ2YBjxsbC4vr6zbs6tSe017mLeUacN4P2EkiXhmiZuDGKkcPMitLVaSxtRNIaOrShWjBoBZpKMUqJnFUE4atbfgC5o1QMqYtB4XyuB3lPUTysDVfZuINCtqh7rA5lKkAqyn5hYg3HFSD0nQDXQ6/aeZX2eKirhKh6nBVOYOrHCMfMk0/Nl5i2Vc03Sn60PcfoyU4+nL2OhV78P4JajTlvh3abK24q6MpsPP/aeI/wCROk3oHGXqrGUdSK/SkpYNIaNeYGxvQSipiCeJ0lEq8VwXRoN8no1MUo5+0y1MeeQnkYja9NPmzHouv14TDV2y7dxQo6nU/aKzuH5GI0Yo9yrXJ1J0+kwVtrU14HMei6/XhPKag1Q3dmb9PaXU8MFlOqT4Ldh32nUfuKFHXiftK/8ACltXYky3fBekpqbSA4a+UF4/Ez2TVTwyr0/WWFgJ5L49jwlZu3Ez2tLhHsHp1Meo5+0zttE8hKqWDJ5TXRwF9NSfDWSlOXBDaRkeszcSYaWDZuRnsUdk+AHiePsJsTAgcST9BL4Wc5clEriETxqeyh8x9pso4ADur6nT9Z6SoF4AD+dYbx2FlFci07t/hRnXCnmbeX3P2lgoqOV/PX9YxaKWjkKMI8ITnVnLlhLRC0haIWjCFWh7ySrNDCwDg84NLFeZg01UMM7cAbdToPrIlJLkcUW+CxWlitHp4MDvG/gPvL1YDugD9YlO6guNxqFvJ8gp0z5ecXFYVKiFKgzA2PEixBuCCNQfETLi9r06ffcX6DtH2H7zy6/xIT+Enq/+0feZ9W8zsNwt4x3Oierdi2mY95rDMfM8Tz9zMGJ2vTTiwJ6L2j9NBOdq1qlXvuxHTgvsNJFpqvG0SdVvhDGEejW287fhqB4tqfbhMjh6n4jM3hy9BwlDY1VlT7SJ4aSty8sk3rRVekhxSrPKNVm5wrSka/CPYN77T6Sk4t2gTDdbCehhdlM3BGPieyPcw4wqTBcork88IW43ming+uk9uhsU/MwHgoufc/abKWz6a/Lc9W1/4jULKT+YolcRXB4eHwGbgC3kNPfhPRobJI45V+p+09PNAWj0LWEReVxJ8FNPAqONz5/YTQotwsPKLeSMxio8IXlJy5GvBeCAmGgAlopMUtBeEgWFjEJgLRC0NAsJaIWgLRGaGipofNBK80MMAy4Pvie/iJJJm3vY2LbuZzMO1/wX8oZJmS4HkcbQm2lBJM6HIbNLcJgxMkksmQjKstSSSUBFqzZQkkl9PkCR6GxvxxOnfjJJNi2+ViFf5hDFMEkcRQAxTJJCBCIYZJJBDEkkkogUwSSQkCxTKzDJCQDKzEaGSWIrZXJJJCKz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0" name="AutoShape 18" descr="data:image/jpeg;base64,/9j/4AAQSkZJRgABAQAAAQABAAD/2wCEAAkGBhAQDxAPDw8NDw8NEAwODQ0PDQ8NDQwNFBAVFBQQEhQXHCYeFxojGRISHy8gIycpLCwsFR8xNTAqNSYrLCkBCQoKDgwOFw8PFykcHBwpKSkpKSwpKSksKSwpKSkqLCkpKSkpKSkpKSksKTQpKSksKSkpKSkpKSkpKSwpKSwsKf/AABEIAKwBJQMBIgACEQEDEQH/xAAcAAACAgMBAQAAAAAAAAAAAAACAwEGBAUHAAj/xABDEAABAwIEAwUEBwUGBwEAAAABAAIDBBEFBhIhEzFBByJRYXEygZHBIzNCUnKSoRQkYoKxNHODssLRU2Nkk6Kz4Rb/xAAZAQADAQEBAAAAAAAAAAAAAAAAAQIEAwX/xAAmEQACAgEEAQQCAwAAAAAAAAAAAQIRAxIhMUEiBDJRcRNhIzNC/9oADAMBAAIRAxEAPwC8WUWTLKLLeeWBpUWR2XrJgLLVFkwhDZAhdkJCbZCQmAohCQmEKLJgLsoKMhCQgACEBCaWoSEwFEICE0oCmAshCQmFCUxCyFU+0eD6WGa208Md/wAbBod/lVtKwM24dx8Oc4bvopNf+DJ7XwIus3qV4X8Gn0z86+TmIenxyLEITGFeez0kbOCaxWxre/A13/Dkb+V4sf1DVo43rb0UmqKVh+4XD1aQ7/SpLLPQG8Uf4QnkJWHt+hj/AANT7L2cfsj9I8XJ75fbF2UEJhCAhWQAQgITCEJCQxZCghGVFkDFkKEZCiyTGDZSQpstdi2NxwDvbuts0KG65KSsZV4pFEQ17tzuvKgYnjHFkLztfkPAKVmeZ3saFiVH0VpUFqZZesuxlF6VGlNsosiwFaUJCcWoS1MVCrISE0tQkJiFEIS1NIQ2TEKIQkJhCAoAAoCmFAVQCygKYQhITAUUJCaQhITEKIWZhJaXmJ+8dQx0Lx0Orl+u3vWMQguRuNiLEHwPilOOuLi+yoS0yTXRy3HcMNNUSwO5xPc0Hxb0PwssKNXLtQgBqI5wLceJjz68j8CCPcqUwrxt+z2VXKMlq2VBfTJ5t0j1c4N+a10SsOB0uvSP+bEXfhaHO/0hCVui29KstETNLWt+61o+AUlGQhsvbSpUeE3e4JCEhHZQUAAQhITCEJSGL0qCExRZA0JIQFPexabGcdZTjcandB0UuSStlJN7I9iuOR0437zujR81QsYxXjvLuV+nNRiuKmZ5cdr9B0WXgGVn1FpH9yK/P7T/AEWKcpZHSNcYqCtmDQYDPO0ujb3Rtc7A+i8umwUzWNDGABrRYAKV0WBdnN5n0dL0qNKZpUWVHGgdKjSjsoQKhZahITChKYCy1AQmlAQmSxZCAphCEhUIUUJamEKCExCSEJCaQgKYCyEBCaUBCYCyhIRkKLJiFkICEwoCEwNFnWk4lGH83Uz9/wC6k/2eB+dc25FdkdS8UPhPKoa6E+rtmn3O0n3Lj9TEWuLSLFpII8CDYheb6iOmf2el6eWqH0NgcrjlTk/0b81SIXbq7ZPdcSejP6lRh/sR1zP+ORYSENkRUL1jyQSEJCIoSUACUKIoSgCCoBUkLSZixo07Bptrdc772CmUlFWyopydILMOYBTgAAFxFxfkFzzE8WdO4uebny2AQYhiskzi6RxcVv8ALOT+KGzz3DDuyLkXjxd5LDKUsjpG1KONWzEy5lR1RaWQlsV9h9p/p4BdAhgDGhjQA1oAaPAJ0cAAAAAA2AAsAFOhaYQUEZ5zcmAGryzGAWUKrJov1lBCJQQuAwChKZZCQmIAoSjIQlMQBQFGUBVCAKEoyhKYhZQlMshITELKEhMIQkJiFkISEwoSmAohCQmFAUxCyEBCY5AVQEwe2ze3eZv4b81zHNkYNS6Vos2paJwByDnEh4Ho9rwuiV1WIopJSbaGO0+byLNHxP6LnlQ3i0wde5ppnMP91MC9vweyX8yweqfkjf6VeLNGG2VwyXL3nj7zf6EKpkLe5XqNErD0J0n0Oy4Y3pmmaJrVFr9F5KEhNIQkL1zyBRQppCAhAwChITVWMxZuiax8UepzzdusbNafmonNRW5UYuTpB5kxxscRbHI3iE2IBuWj5LnVVWve4lziSepJKGeUudtvc7Abq8ZPyeG2qKlgLucUThfR/E4ePksTcssjYlHFEwsqZS1AT1LDbYxRu+1/E4K7AW5dOQTy1QYlqhFQVIzSk5O2KuhIKzoacdVnCha4JuVAotmk1FQs+WhsV5K0FMvC8V66i64lHkJRISgQBQlEUJKokEoSERKElMAS1AUZSymSeKEleKEqhEFAUZQlMQBQFGVCYAFBZNIQEJiFkICE0tQEJgVvObHGGID2XSSavMta23+YquYZEHNrYttTIIZyPJkoaf8A2K6ZifEGsEri2OBktTUO+5Hty/iNmNA+88Lm+WsW42JEAaW1cVZT6Oga6Bxa38zGfBedl3cmeni2UUY3MpzMQZAe913AG5XqalcTYNLieTRzJ8FosSP0jrkE33I5eg8lzjGzo5UdewPGI6qIPjcCRYSN5Oa7zHms8tXNsg4uIZ+G+2mazL/dcT3T6X2966YQvSxz1RPNyx0yFEICE15AFzYAdVTc25pa1vDp5bu31uYTt5AqpzUVbJjFydIbmXNhpyY42gutu53S/gFzqaR0r9gS552A3JcTyHvRGSWeQMAdJI82aPac5xXRcs5MZS2lk789uf2Ir8w3xPmsfllZr8cS/ZiZTycYCJ57GW3cZsRH5nxKtulGGrNpWNI35rUkoKkZm3N2zAATSduSyjT78tkqqmABtbZRKaRUYNiRcBQytc1a5+MkOta4Wxp9Mrbt5qVkiynBoCWtJK8lvjsV5daRFsv11GpLfJYIWS3WcqhpchLl5CVSJPXQlTZQUxHkJRKEwAIQkJllFkxCSEJCcWoS1OxUJsosnFijQnYqEkIdKeWKNCLFQiyEhPLVGhOwEFqHQnliwMdquDS1EvLhwyuB89Nh+pCTdKxxVtI5V2g5g4zhEx2z3Oml/CHOZCw+jQ53848FgdntKTXCb7NHFNUuvy9nhtH5pGn3FVuWUucSb3PirnkatjpKSuq5m6mv4FNHGTbjOaTK9npfgg+T1536PUM3MOJNoYNDR++V0Yef+kon+yPJ8gF/JtvvKg/tBO5tdOxHEZaiaSomcXyzOL3uPUnwHQAWAHQBYqq+hV2ZEdY5pBHNu4Xe2G7WkixcGkg8wSL2XE8qYaKitgjPsNcJZb8hFH3nX9bAe9XbOmb7WZSzb78RzLjfwB/2XfDLSnJmfNHU1FE5szi1vEp2MJO7XSE2tvvYKhUlFLUyiOFpe93TkAOpcegTKGjmrJhHGC97zdzjyaOr3HoF1jLmV4qKMtZ35H24kxFnPtyAHQeSSTyu3wNuOJUuTFy1laOjjGzXTuH0ktt/wt8At1pTi1QGLWkoqkY23J2wGMWwpKK6RHGs6mm0qJN9HWCXZrsxVPBj26qrQVzng3PNWDOMwcwKuYfHduywze5rjwZ1HTgjcLdYTE1t1XXzujWywapc4m6UOQlwZdVbUV5DKzdSvQRjLNVTnkFHFs2/ghr+4wu8AqlS5pEkjoietl56buzZpReIJQ4XCYWqv4PWniab7FWWy0pmaUaYnSvaU3SoLVVk0L0qNKMhesiwoXpXtKOy9ZOxCy1DZN0oS1OxULsoTNKgtQAuyiyOyiyYhZCHSm2XrIChJaqD2u44IqaOkafpKs8SQ39mnY4gD+Z9/wDt+a6GWriHavNrxOSxuIoqaIDwLYwXf+bnrlllSO2GNyv4KYAtnjT9AipBb92aeNY3Bqn96X8vdj/wkeG0vDidWSNBjjfwqdjgC2oq7arEHmxjSHO8yxv2lp3O8dyevj5rKbCS9DrQFyJsRNigDY4Pi7qczaWsJmj4Rc4EljCQTp9bBZOEYPNWzcOEXPtPc42ZG2/tEoMv5ZqK2QthYSwFoklO0cY8z1Pku1Zey3FRQiKNu5s6R53dI7xJ+S7Qg5c8HHJNQ45E5fy9HRwtjYAXWHEkt3pH9SfLyWyLU4tQFq1rbgxPfdii1RZNsosmFAhxQl5TgEDwkUaLMzzoC1GFE2W2zPu0LV4TyWHLybMfAdeeS2eXnDVutTV8wtnhQsVOPkqeyN1URAnZeSTMvLduY9jfY19S/wBCuItqC2rdY/aP9V23FgXROA5kFcbqsGkZUlxabF3h5rHE2F8y5VXlbc87LoUbdguS4VUaZ4x6LrFFICwegXRcHKS3CLVBankICE7I0iS1QWp1l4tTsWkRpUaU4hRpTsVCtKjSm2XrIChJahLU+yFzU7FQjSoLU3ShKdioXpXtKxqzF4IvrJo2+RcL3tfkq7iHaTSRg8PXKRpPLQ2xNuZRYJWWotXPM19lZqqmWqjqmxmYh745YnOa12kA2cDy25WWHiXalMbiMRxi7hcDU4AjZ1yqpiGbZpLiSWR92lj7vNjvsfPook4vk6wjJO0BnDDX07YaZ00U37HGY4o4Qbd9xklmf92736d9zoHIC6rH7G9172Fhe3irHQ4ZWVZtBTSyAANc4MLI/Il5sFvqPsnr324r6eAde8ZXgejdv1XHT8HfVXLKD+yNb11XAtfay3uU8oS18tmDRCwjjT22aPut8XHw+K6RhXZRRxWdMZKlw6POiL8jefvJVugpWRjTGxjGjk1jQxo9AF0jifZylmXQnBMHgpIWwQtAY3x3c93V7j1JWS8BeQld0qM7dguYlFicUJCoQgtQ2Ti1CWosAGtTXRiyWQpaUmNFezK3urUYSy63mamWatLhJWLLya8apE1rLOC2GHc/csCvl3CzsHku5LH7kVPg2RYvLLEa8t1mOjcl45FVXNbW7WAuVmVdYQ47qp5sxFwaDdYkjXY2nw4h7X38FbqPHTGWtdy2VCy3jbpHBpW7zLUaGtI5qrdiqzpdFViQAgrKsqRkPEi8WcVebKiWgCospcQOZCxpsRiZu+RjfVwTJH2UaVo6zPFFHe8zXEdG94rQ1nazTt+rje8+ZDQmBezGgcLc1yTEe16qf3YY2svy0tMjlqH4hjNX7Mda8O2vpcxvyStD0nYq3HKaEfSTRt8tQJ+C0GIdpNFHfSXykfdFh8SqPSdmWKTbyGKG/MySF7vgFt6bsWJ+vrXHyiiA/VxRq+ELSu2LxHtcdvwomM/icdbufhy5Kp12eaqc6TLI+5+rYTYnkRpaum0PZPhsdtUck5Ft5ZXEH+UWCstHg1PAAIYIYgNu5G1p+Nkbj8V0cIpsExOpsYqSoI7oD3tMbdut32W7o+ySvk+ulp4BfkHOmcB15bfquylqghGn5FrfRzyh7HaRmkzS1E5HtNuImO8rN3t71ZaLKVDABwqSnaW6SHGJr33HI6nXN1vCEBCpJIhtvsVpQlMshIV2RQooSEwhAQqELKEo3ISmIBQiQlAAlCURQlAAkIURQlAzQZpf3QtNhfJbXNXsrVYQ6yw5eTZj4Irb3F06mlcwhzRsprgHELaUtMA0CyhOty2rFf8A6YN2cLFeQVWEscbqV1/Mc/xjcRmdqNw0++yrGZXhzN2/Are4o7vGyqmY5joQhmPg9a2I6g07eYWyqsy8XYx8uV3KsUsp0lYomOo7rnklTNOGCkjo+WMVqzf9lga4+OpWCRuPS8hFEPVV/smmPFdc7LqtVijWdeS6KW1nDJBKTRQJMpY1J9ZVNaOtnH5Jb+z0jeoqpHHqG/8A1buq7QGMl4bvim1eJtmbqab3RJ7WSo70aOnyZRDnxH28X2/oqrjVVT082iOBlgftd4/qr3Aea5lm7+0+9TjlZUlTOx5QZFJA2QQxNJA3DGgqxhqrHZ+69Iz0CtNl1OQJCghY9VV6FrZ8wNYLnYItBpZuFC09BmSOV2lpF1uUyQSENkahMBZCAhOIQEJ2KhJCEhNIQ2TsmhRCWWp5ah0J2TRjuCAhZD2KGwXTsVGKQhIWTJCQlFqdhQkhRoTbJrXgJOVDjGzE4J8EqUaeey2rKhvkqzmvEQ1psbFc/wAp0/GavMkgcAG7rXYfTm24WJhGJa3nWbgHqt1PiUdtLbLPk3dneCpUYU4s4LdROs0LQTHvDfqtnNIRHfyXMsypHryrUuJvuvIoVmzrgdRVVzQ2zVdJxuqlnId1dUyCtUh7pWJfvFZFKe6ViE94qMvJswcHQOzSo0ucrbX1jnE7qj9n57zlaalxufeok9kRL3MoeZJXNmvfqrjlKcuhFyqRmhxMquGTT9D7l0fsOX+i0Ux5rnObqN/H1W2urlLWvYdrLW47JqjuQL+NlON0LJyXns7H7q1WzSqd2bykwWPRXRdznRp8WFlTM1P0xGyuWNHkqPm0/RFcH7jtFbFfyLVuNWASefzXaByC4dkH+2j1+a7mBsFoOMhZWPUVjWi5TKs7LR4w88I+hUSlvQ1E29NWtk9kgppVKyXUuMjwTcXKu66I5sTM8NFyghlDhdBiB7qreK1b42HQbKHOnRajaLTZS14G5VLwHF5XHd1/VbStr3kWuE3PYWjcy8TzHHGbbIsMxhsvsqhZlmNxutzkR5JN1EZMtxRcnXKNtMCnMYFkRMC6ORCiYUmG9QtPiJLbhWmc2CquKu3PvUOTZTilwYFI9xJ3VaznexVloPaKrmdz3SpAoMdWWA2Kbh1c5z+a183Ir2EHvpyKiXRt7t9y3VV9V7loY3HurPrKh2gBci2amU7ryW4ryog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423988"/>
            <a:ext cx="5048250" cy="2971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2" name="AutoShape 20" descr="data:image/jpeg;base64,/9j/4AAQSkZJRgABAQAAAQABAAD/2wCEAAkGBhAQDxAPDw8NDw8NEAwODQ0PDQ8NDQwNFBAVFBQQEhQXHCYeFxojGRISHy8gIycpLCwsFR8xNTAqNSYrLCkBCQoKDgwOFw8PFykcHBwpKSkpKSwpKSksKSwpKSkqLCkpKSkpKSkpKSksKTQpKSksKSkpKSkpKSkpKSwpKSwsKf/AABEIAKwBJQMBIgACEQEDEQH/xAAcAAACAgMBAQAAAAAAAAAAAAACAwEGBAUHAAj/xABDEAABAwIEAwUEBwUGBwEAAAABAAIDBBEFBhIhEzFBByJRYXEygZHBIzNCUnKSoRQkYoKxNHODssLRU2Nkk6Kz4Rb/xAAZAQADAQEBAAAAAAAAAAAAAAAAAQIEAwX/xAAmEQACAgEEAQQCAwAAAAAAAAAAAQIRAxIhMUEiBDJRcRNhIzNC/9oADAMBAAIRAxEAPwC8WUWTLKLLeeWBpUWR2XrJgLLVFkwhDZAhdkJCbZCQmAohCQmEKLJgLsoKMhCQgACEBCaWoSEwFEICE0oCmAshCQmFCUxCyFU+0eD6WGa208Md/wAbBod/lVtKwM24dx8Oc4bvopNf+DJ7XwIus3qV4X8Gn0z86+TmIenxyLEITGFeez0kbOCaxWxre/A13/Dkb+V4sf1DVo43rb0UmqKVh+4XD1aQ7/SpLLPQG8Uf4QnkJWHt+hj/AANT7L2cfsj9I8XJ75fbF2UEJhCAhWQAQgITCEJCQxZCghGVFkDFkKEZCiyTGDZSQpstdi2NxwDvbuts0KG65KSsZV4pFEQ17tzuvKgYnjHFkLztfkPAKVmeZ3saFiVH0VpUFqZZesuxlF6VGlNsosiwFaUJCcWoS1MVCrISE0tQkJiFEIS1NIQ2TEKIQkJhCAoAAoCmFAVQCygKYQhITAUUJCaQhITEKIWZhJaXmJ+8dQx0Lx0Orl+u3vWMQguRuNiLEHwPilOOuLi+yoS0yTXRy3HcMNNUSwO5xPc0Hxb0PwssKNXLtQgBqI5wLceJjz68j8CCPcqUwrxt+z2VXKMlq2VBfTJ5t0j1c4N+a10SsOB0uvSP+bEXfhaHO/0hCVui29KstETNLWt+61o+AUlGQhsvbSpUeE3e4JCEhHZQUAAQhITCEJSGL0qCExRZA0JIQFPexabGcdZTjcandB0UuSStlJN7I9iuOR0437zujR81QsYxXjvLuV+nNRiuKmZ5cdr9B0WXgGVn1FpH9yK/P7T/AEWKcpZHSNcYqCtmDQYDPO0ujb3Rtc7A+i8umwUzWNDGABrRYAKV0WBdnN5n0dL0qNKZpUWVHGgdKjSjsoQKhZahITChKYCy1AQmlAQmSxZCAphCEhUIUUJamEKCExCSEJCaQgKYCyEBCaUBCYCyhIRkKLJiFkICEwoCEwNFnWk4lGH83Uz9/wC6k/2eB+dc25FdkdS8UPhPKoa6E+rtmn3O0n3Lj9TEWuLSLFpII8CDYheb6iOmf2el6eWqH0NgcrjlTk/0b81SIXbq7ZPdcSejP6lRh/sR1zP+ORYSENkRUL1jyQSEJCIoSUACUKIoSgCCoBUkLSZixo07Bptrdc772CmUlFWyopydILMOYBTgAAFxFxfkFzzE8WdO4uebny2AQYhiskzi6RxcVv8ALOT+KGzz3DDuyLkXjxd5LDKUsjpG1KONWzEy5lR1RaWQlsV9h9p/p4BdAhgDGhjQA1oAaPAJ0cAAAAAA2AAsAFOhaYQUEZ5zcmAGryzGAWUKrJov1lBCJQQuAwChKZZCQmIAoSjIQlMQBQFGUBVCAKEoyhKYhZQlMshITELKEhMIQkJiFkISEwoSmAohCQmFAUxCyEBCY5AVQEwe2ze3eZv4b81zHNkYNS6Vos2paJwByDnEh4Ho9rwuiV1WIopJSbaGO0+byLNHxP6LnlQ3i0wde5ppnMP91MC9vweyX8yweqfkjf6VeLNGG2VwyXL3nj7zf6EKpkLe5XqNErD0J0n0Oy4Y3pmmaJrVFr9F5KEhNIQkL1zyBRQppCAhAwChITVWMxZuiax8UepzzdusbNafmonNRW5UYuTpB5kxxscRbHI3iE2IBuWj5LnVVWve4lziSepJKGeUudtvc7Abq8ZPyeG2qKlgLucUThfR/E4ePksTcssjYlHFEwsqZS1AT1LDbYxRu+1/E4K7AW5dOQTy1QYlqhFQVIzSk5O2KuhIKzoacdVnCha4JuVAotmk1FQs+WhsV5K0FMvC8V66i64lHkJRISgQBQlEUJKokEoSERKElMAS1AUZSymSeKEleKEqhEFAUZQlMQBQFGVCYAFBZNIQEJiFkICE0tQEJgVvObHGGID2XSSavMta23+YquYZEHNrYttTIIZyPJkoaf8A2K6ZifEGsEri2OBktTUO+5Hty/iNmNA+88Lm+WsW42JEAaW1cVZT6Oga6Bxa38zGfBedl3cmeni2UUY3MpzMQZAe913AG5XqalcTYNLieTRzJ8FosSP0jrkE33I5eg8lzjGzo5UdewPGI6qIPjcCRYSN5Oa7zHms8tXNsg4uIZ+G+2mazL/dcT3T6X2966YQvSxz1RPNyx0yFEICE15AFzYAdVTc25pa1vDp5bu31uYTt5AqpzUVbJjFydIbmXNhpyY42gutu53S/gFzqaR0r9gS552A3JcTyHvRGSWeQMAdJI82aPac5xXRcs5MZS2lk789uf2Ir8w3xPmsfllZr8cS/ZiZTycYCJ57GW3cZsRH5nxKtulGGrNpWNI35rUkoKkZm3N2zAATSduSyjT78tkqqmABtbZRKaRUYNiRcBQytc1a5+MkOta4Wxp9Mrbt5qVkiynBoCWtJK8lvjsV5daRFsv11GpLfJYIWS3WcqhpchLl5CVSJPXQlTZQUxHkJRKEwAIQkJllFkxCSEJCcWoS1OxUJsosnFijQnYqEkIdKeWKNCLFQiyEhPLVGhOwEFqHQnliwMdquDS1EvLhwyuB89Nh+pCTdKxxVtI5V2g5g4zhEx2z3Oml/CHOZCw+jQ53848FgdntKTXCb7NHFNUuvy9nhtH5pGn3FVuWUucSb3PirnkatjpKSuq5m6mv4FNHGTbjOaTK9npfgg+T1536PUM3MOJNoYNDR++V0Yef+kon+yPJ8gF/JtvvKg/tBO5tdOxHEZaiaSomcXyzOL3uPUnwHQAWAHQBYqq+hV2ZEdY5pBHNu4Xe2G7WkixcGkg8wSL2XE8qYaKitgjPsNcJZb8hFH3nX9bAe9XbOmb7WZSzb78RzLjfwB/2XfDLSnJmfNHU1FE5szi1vEp2MJO7XSE2tvvYKhUlFLUyiOFpe93TkAOpcegTKGjmrJhHGC97zdzjyaOr3HoF1jLmV4qKMtZ35H24kxFnPtyAHQeSSTyu3wNuOJUuTFy1laOjjGzXTuH0ktt/wt8At1pTi1QGLWkoqkY23J2wGMWwpKK6RHGs6mm0qJN9HWCXZrsxVPBj26qrQVzng3PNWDOMwcwKuYfHduywze5rjwZ1HTgjcLdYTE1t1XXzujWywapc4m6UOQlwZdVbUV5DKzdSvQRjLNVTnkFHFs2/ghr+4wu8AqlS5pEkjoietl56buzZpReIJQ4XCYWqv4PWniab7FWWy0pmaUaYnSvaU3SoLVVk0L0qNKMhesiwoXpXtKOy9ZOxCy1DZN0oS1OxULsoTNKgtQAuyiyOyiyYhZCHSm2XrIChJaqD2u44IqaOkafpKs8SQ39mnY4gD+Z9/wDt+a6GWriHavNrxOSxuIoqaIDwLYwXf+bnrlllSO2GNyv4KYAtnjT9AipBb92aeNY3Bqn96X8vdj/wkeG0vDidWSNBjjfwqdjgC2oq7arEHmxjSHO8yxv2lp3O8dyevj5rKbCS9DrQFyJsRNigDY4Pi7qczaWsJmj4Rc4EljCQTp9bBZOEYPNWzcOEXPtPc42ZG2/tEoMv5ZqK2QthYSwFoklO0cY8z1Pku1Zey3FRQiKNu5s6R53dI7xJ+S7Qg5c8HHJNQ45E5fy9HRwtjYAXWHEkt3pH9SfLyWyLU4tQFq1rbgxPfdii1RZNsosmFAhxQl5TgEDwkUaLMzzoC1GFE2W2zPu0LV4TyWHLybMfAdeeS2eXnDVutTV8wtnhQsVOPkqeyN1URAnZeSTMvLduY9jfY19S/wBCuItqC2rdY/aP9V23FgXROA5kFcbqsGkZUlxabF3h5rHE2F8y5VXlbc87LoUbdguS4VUaZ4x6LrFFICwegXRcHKS3CLVBankICE7I0iS1QWp1l4tTsWkRpUaU4hRpTsVCtKjSm2XrIChJahLU+yFzU7FQjSoLU3ShKdioXpXtKxqzF4IvrJo2+RcL3tfkq7iHaTSRg8PXKRpPLQ2xNuZRYJWWotXPM19lZqqmWqjqmxmYh745YnOa12kA2cDy25WWHiXalMbiMRxi7hcDU4AjZ1yqpiGbZpLiSWR92lj7vNjvsfPook4vk6wjJO0BnDDX07YaZ00U37HGY4o4Qbd9xklmf92736d9zoHIC6rH7G9172Fhe3irHQ4ZWVZtBTSyAANc4MLI/Il5sFvqPsnr324r6eAde8ZXgejdv1XHT8HfVXLKD+yNb11XAtfay3uU8oS18tmDRCwjjT22aPut8XHw+K6RhXZRRxWdMZKlw6POiL8jefvJVugpWRjTGxjGjk1jQxo9AF0jifZylmXQnBMHgpIWwQtAY3x3c93V7j1JWS8BeQld0qM7dguYlFicUJCoQgtQ2Ti1CWosAGtTXRiyWQpaUmNFezK3urUYSy63mamWatLhJWLLya8apE1rLOC2GHc/csCvl3CzsHku5LH7kVPg2RYvLLEa8t1mOjcl45FVXNbW7WAuVmVdYQ47qp5sxFwaDdYkjXY2nw4h7X38FbqPHTGWtdy2VCy3jbpHBpW7zLUaGtI5qrdiqzpdFViQAgrKsqRkPEi8WcVebKiWgCospcQOZCxpsRiZu+RjfVwTJH2UaVo6zPFFHe8zXEdG94rQ1nazTt+rje8+ZDQmBezGgcLc1yTEe16qf3YY2svy0tMjlqH4hjNX7Mda8O2vpcxvyStD0nYq3HKaEfSTRt8tQJ+C0GIdpNFHfSXykfdFh8SqPSdmWKTbyGKG/MySF7vgFt6bsWJ+vrXHyiiA/VxRq+ELSu2LxHtcdvwomM/icdbufhy5Kp12eaqc6TLI+5+rYTYnkRpaum0PZPhsdtUck5Ft5ZXEH+UWCstHg1PAAIYIYgNu5G1p+Nkbj8V0cIpsExOpsYqSoI7oD3tMbdut32W7o+ySvk+ulp4BfkHOmcB15bfquylqghGn5FrfRzyh7HaRmkzS1E5HtNuImO8rN3t71ZaLKVDABwqSnaW6SHGJr33HI6nXN1vCEBCpJIhtvsVpQlMshIV2RQooSEwhAQqELKEo3ISmIBQiQlAAlCURQlAAkIURQlAzQZpf3QtNhfJbXNXsrVYQ6yw5eTZj4Irb3F06mlcwhzRsprgHELaUtMA0CyhOty2rFf8A6YN2cLFeQVWEscbqV1/Mc/xjcRmdqNw0++yrGZXhzN2/Are4o7vGyqmY5joQhmPg9a2I6g07eYWyqsy8XYx8uV3KsUsp0lYomOo7rnklTNOGCkjo+WMVqzf9lga4+OpWCRuPS8hFEPVV/smmPFdc7LqtVijWdeS6KW1nDJBKTRQJMpY1J9ZVNaOtnH5Jb+z0jeoqpHHqG/8A1buq7QGMl4bvim1eJtmbqab3RJ7WSo70aOnyZRDnxH28X2/oqrjVVT082iOBlgftd4/qr3Aea5lm7+0+9TjlZUlTOx5QZFJA2QQxNJA3DGgqxhqrHZ+69Iz0CtNl1OQJCghY9VV6FrZ8wNYLnYItBpZuFC09BmSOV2lpF1uUyQSENkahMBZCAhOIQEJ2KhJCEhNIQ2TsmhRCWWp5ah0J2TRjuCAhZD2KGwXTsVGKQhIWTJCQlFqdhQkhRoTbJrXgJOVDjGzE4J8EqUaeey2rKhvkqzmvEQ1psbFc/wAp0/GavMkgcAG7rXYfTm24WJhGJa3nWbgHqt1PiUdtLbLPk3dneCpUYU4s4LdROs0LQTHvDfqtnNIRHfyXMsypHryrUuJvuvIoVmzrgdRVVzQ2zVdJxuqlnId1dUyCtUh7pWJfvFZFKe6ViE94qMvJswcHQOzSo0ucrbX1jnE7qj9n57zlaalxufeok9kRL3MoeZJXNmvfqrjlKcuhFyqRmhxMquGTT9D7l0fsOX+i0Ux5rnObqN/H1W2urlLWvYdrLW47JqjuQL+NlON0LJyXns7H7q1WzSqd2bykwWPRXRdznRp8WFlTM1P0xGyuWNHkqPm0/RFcH7jtFbFfyLVuNWASefzXaByC4dkH+2j1+a7mBsFoOMhZWPUVjWi5TKs7LR4w88I+hUSlvQ1E29NWtk9kgppVKyXUuMjwTcXKu66I5sTM8NFyghlDhdBiB7qreK1b42HQbKHOnRajaLTZS14G5VLwHF5XHd1/VbStr3kWuE3PYWjcy8TzHHGbbIsMxhsvsqhZlmNxutzkR5JN1EZMtxRcnXKNtMCnMYFkRMC6ORCiYUmG9QtPiJLbhWmc2CquKu3PvUOTZTilwYFI9xJ3VaznexVloPaKrmdz3SpAoMdWWA2Kbh1c5z+a183Ir2EHvpyKiXRt7t9y3VV9V7loY3HurPrKh2gBci2amU7ryW4ryog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423988"/>
            <a:ext cx="5048250" cy="2971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://www.educationnews.org/wp-content/uploads/2011/12/dodgeball_steiny.jpg"/>
          <p:cNvPicPr>
            <a:picLocks noChangeAspect="1" noChangeArrowheads="1"/>
          </p:cNvPicPr>
          <p:nvPr/>
        </p:nvPicPr>
        <p:blipFill>
          <a:blip r:embed="rId5" cstate="print"/>
          <a:srcRect l="12684" r="15103"/>
          <a:stretch>
            <a:fillRect/>
          </a:stretch>
        </p:blipFill>
        <p:spPr bwMode="auto">
          <a:xfrm>
            <a:off x="914400" y="2819400"/>
            <a:ext cx="38862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6" name="AutoShape 6" descr="data:image/jpeg;base64,/9j/4AAQSkZJRgABAQAAAQABAAD/2wCEAAkGBhQSERUUEhQUFRIQEhUXFRUUEhQUEhUWFRYYFRQTFBQYGyceGBkmGRQWIC8gIycpLCwsFx8xNTAqNSYrLCkBCQoKDgwOGg8PGColHyIuLDQpLiksLiw2MC0pLCkpLCosLCwpLCwsLCopLSksKSwsKSksLCwsLCksLCosLCkpLP/AABEIARMAtwMBIgACEQEDEQH/xAAcAAEAAQUBAQAAAAAAAAAAAAAABwIEBQYIAwH/xABAEAACAQICBggDAwoHAQAAAAAAAQIDEQQhBQcSMUFRBhMiYXGBkaEyscFCUvAUJGJyc4KSotHhIzNDY7LC8bP/xAAaAQEAAwEBAQAAAAAAAAAAAAAAAQIEAwUG/8QAKBEBAAICAQMDAwUBAAAAAAAAAAECAxEEEiExBUFRFCJhEzKhwfBx/9oADAMBAAIRAxEAPwCcQAAAAAAAAAAAAAAAAAAAAAAAAAAAAAAAAAAAAAAAAAAAAAAAAAAAAAAAAAAAAAAAAAAAAAAAAAAAAAAAAAAAAAAAAAAAAAAAAAAAAAAAAW+PxsaNOdSfw04uTtvy4LvI40lrOryuqMYU090mnOol3fZv5HSmK1/Dhlz0xfuSeCH6OsbF09z6z9pFW9VZnjDWXjoz2pOMo3+BRio25c/fzO30t2f6/F+UzA0bQGtWhWnsVl1MnubfZ8JX+HxzXejeFK+7czPak1nUtlMlckbrL6ACq4AAAAAAAAAAAAAAAAAAAAAwvTRXwOI/Zv5og38pzzOg9I4RVaNSm91SnKP8Sa+pzxjaLjdSWcZOMl3p/j0N3FntMPJ9Qr3iVdTEFtLGxtne/d/6Wle/l3/jeeFNcZLdwT391zTN9PPpi6u8yv3OMlz7mjZdE9NcVQjGMKsnGMUkpduKS3JKW4q6CaAwGMUqdeVWnXutl9ZFQkuUU4/Fwad+DXFLbqmpukvgxNZd0owl5XSVjhbNXxaG3Hxb63jt/LPaE6UzqUITnCO1KOdnsrxtZ2L6PSSK+OOz4ST+djS8dCWGj1e1sOOVnu8U3w7y40h0CqqPWPEQmktqW3JwilvdpZq3e7HiRkyWmdPqpw4a1jct0oaeozaSqRu3ZJtb+RkCNujjwqnCdqu3GW6NNVKbtukqjisvBskOhi4zV4v6NeKZ2x335Zc2OKz9u3sCwjpWO3stWza808i/OkWifDlak18gAJVAAAAAAAAAAAAAAhrWFofqsZN27GItUXjftr1v6kymmaz9GdZhoTXxUp2/dnk/dI74Lauy8unVjn8IQqSu/DcuCPJs9cRnJpbl+GfYUr+Xv/Y3628bqipSrODuiUehGs5JKjipN7Kio1d75Wqc9yz3kW4lXslx/DPLC1Ht5bmsl3cPXeUvSLdpdcOaa/dDpTS1ShOjeqoVIPOCye0+Gy180appLG9fnWtGlDNQb7EUtzfBssdC0FSowjJ5qN3nxe9595kVUWeVrL0780fP5cnVOo8PsuNhmK7t5V4bCq11Z2eTWas1dNHlpCbinnbLg7byvCaUpJbN87Npc+dlxLDSuPVrb01k/qcPHhp8+V9g8TJwg55uUU4y+8k7XfemtlrwNu0XitqNn8UMn3p5xfp8maJoStU6pwqxtBWqUr79ipG/o73s+Jteia9qqX36dvOOa9mzvinpsyZ69VN/DOgA2vNAAAAAAAAAAAAAA1HWXpNU8I4X7dZpJcbLNv5eptGMxcaUJTm7Rgrt/jiQl0r09LFVpTeUd0I/dit3maOPj6rb+GLmZopTp95aw6RXGB6uJSenD5+Z3K0xkMrcZu3l9r2PGlVUK13ugo38Lou6sbyT5GMqTvUmufZ9or6s5ZJ6Y21cek3t0x/u8JcxUYVKbUs41Ev6p+tsirCTlVspJxUbqfC6Stl3PgR7gOms6UdicNuEezGSlFSVuGfxLvMlLWMlC3VVI8rbLv7nzn6GT2h9z9Zhj7ZmNtwxeNgpq1ko7kkr8krl7o3odUxElKtenQveUXdVKivfZS+zF8W83w5kR1uktarO8V1cYtSTT/xNpPJ7XDy5EyavenMsSlRxDTrJXhNZKolvTXCSWff5Z6MfFtEdVmDN6hS1uinv7tm0zoqM4OS7MoQdrLJxSvstcjUKHSihTUKnXRlaSsk7yae9W8CQakbprmmc4bKS2eMZNJ3yssv73O9ONXLO5ZM3Nvgr0xqd/LpFMGJ6LaWjiMLSqRd3sqMuanDsyT81fzMsRManS8TuNwAAhIAAAAAAAAAav066S/k9Lq6b/wAasnbnCG5z8eC778i1azadQpe8UrNpaxrB6UdbPqKb/wAOm+01unNfRfO/caHMuKsi2ketSkUjUPnM2WclptLzqfjvPFSKqk/xuPKUudky23LT6WOjqN57X3qkn5J2Xsi7lM9tH4ayj3RRg5ttUe56Li6s0z8QxVSmoVXH72fufa1K7j3Npd7fHyVyrSkb11bl9StdqTtuhkv+z+nkTx++ONq+ox0ci3Spk0slxaSXP8cy90djqlKcZwlsyg01src1uz4llGHbbeVslk/Pw/sXkF+LGqI28ybTVNeB1h4evh6jU1TrxozexUus4xbvF2tNX4LPuIaTs145njKbTt3c/wAIXysUpjim9OmXPbNqLeyQtUel5RxFTDt3p1IdYlynG0ZNeKt6EsEK6rablpGMl9mlUb8GrfNomoxZ4+563EmZxgAOLUAAAAAAAAorVlCLlJ2UVd737LNkHaZ0z+UYirVTupSezf7qdo5cMkbLrV6b7F8JRbTsuukst6uqafhm/JcyLMNj9iWfwy3/ANTtgyRS3dl5WGcmPt7M1OR4SgnvKlNM+NnqPnnnKCLduxdORbVnvTIlarynFvd6bjNRp2S7kYiFS8opc1czbd0eTzp7xD6z0Ona9v8An9tcxUfzhd0L+7JA1d9CpV6sa9VNUaUlJf7k4u6S/RTWfp4enQjoAsVP8orf5MXZRTzqOPDujfeS5SpKKUYpKMVZJKySW5JFqZOnHFYZ8+Hr5Nrz7Ne6R9AsNi7tp06r/wBSnk2/047pfPvIx07q4xeGbcV1tJfapp3S/Sgs18u8nIE0zWq55eNTJ3mO7maVLjnyf/vMoXI6F0v0TwuJu6tKLk/tx7E/4o2b8zWq+p/DN9mrWiuV4S+cTRHIrMd2GeDaJ7MRqYwvbxFS26MIJ+Lba/lRKZhujHRalgabhS2m5O8pSa2pNbt2SSMyZMluq23pYaTSkVkABR1AAAAAAAAczdJsTOpiq8ql+sdae0nvVpNbPkkl5GJbubdrT0eoaRrWyU9mfnKKbfrmabOD8fmVXXWBx+z2ZPLg39TIRr8DXmXVLENKzV7bs7PyZsw8jXazy+TwuqerH5+GTqVuW/lc+QrvjmzGyxl2tqLya/H4sK+lo7V4qSfda31O85q/LJXiZJ7TVm8LQgpR23acvgiuNt7fJd5krp5cjW9D1nKttyVrRb5vw7t5m8PU2m+R5XIv132+s9MxfpYte8ymnV9StgKf6Uqj9ZyNjMH0JhbAUL/cv6yb+pnC9fDHlnd5n8yAAlzAAAAAAAAAAAAAAAAQprjwrjjVLhUowa8YuUWvZepHsiXddmCTjh6nFOcG/G0l73Ikmyq8LKsiinULiaKtH6Cq4ips0ISnJRlKUY79mPxP+3G5As6tXuuKVPnm/ZFVSk03k1byZ9gn4eAGS0RHOX6vzaM8qijl4GD0VH4v3fqZGk7u74M5W8vU4/bHCf8AomvzLD/sYP1VzLGL6LVIywWHcXddRTXpBJ+6ZlDvHh5Vv3SAAlUAAAAAAAAAAAAAAABouuDD7WBjL7laPo4yX9CDqkczoPWVQUtHVr/Z2H/PFfU58q7ysrQ8JkmaiKUevxMn8apQ2f1ZSe37xgRpNEnaicJetial/hpU424vak5X/k9xCZZXWTq163axGGheebqU4rN85wtx5riQzWw7i+J1oRNrV6BpbWLoR7Ld60Etzf8Aqx7ufrzJmFYlE2GruLuvPvXIusbpHdGmuF22slf6lrKnYqjIpMQ71y2rE1hMOpbpHtU54Wb7ULzp3f2W+3Hybv8AvMk85o6J6ZeFxVKtnanNbSW9weU1/C2dKUaynFSi7xkk01uaaun6F4cJVgAlAAAAAAAAAAAAAAAADBdOqW1o7ErlRk/4e19DnOpK509paVNUKvXPZpdXPbb4RcWpexy9WSUpKL2oqTUXZq6Tydnuy4EStCiRK+odZYt99Ff/AEyInkyX9RTj1OJzW26sLxv2lFRyduV2/QiCUolM4JpppNNWaeaae9NFQLKoN1l6u3hW8RQV8NJ9pb3Sbdkn+hd2T4bnwvHm0dX4vCQqwlTqRUoVIuMovc01Zo5w6caEpYTFzo0ZSlGDSvO21eybV0le17X7mVmFolhFImnUzpyrWo1KVSW1DD7Cp/eSltXjfislYg9SJV1GVmq1ePCVGMvOM7f9hCZTEACygAAAAAAAAAAAAAAADWNZeI2NGYhre4xj/FOKftc522joLWrVtoyt+k6a/ni/oc+qdisrQomTPqb6LRp0vyzrNp14SgoJWUEp2kpN73eHh4kLSzaS3tpW+h090S0GsJhKVBb4RvJ85y7U/dsmCWXABKoQDrg0f1ekZytaNanCa8bbEvePuT8RTr2wS2MNVt2lKcG+aaUl7p+pEphDvEk3UfP86qL/AGJf8oEYx3kl6j3+eVP2E/8AnTIhaU3AAsoAAAAAAAAAAAAAAAA0/WxC+jKvdOm/51/U574nRusqht6MxKuk1BSV2km4SUtnPi7NLvZzc8suLKytDbdWOhFitIUk0nCi+uknxVP4V/HKB0WQXqQi/wAvnbcsNO/8dMnQmESAAlAaBrqwjlo9SS/yq8G+5SUofNxN/ML00wPXYDEwte9CbX60Ftx94oJhzDs28yRtSGLUcdUg99TDyt4xlGVvS/oRzUldm1ar8TsaUwz+9KUX+9CS+pVZ0cACygAAAAAAAAAAAAAAACB9dWmq0sa6Dk+qpRg4R+y3KKbm+bu2r9xHCr80Sbrt2JY2LjbbjRjGaW++1KSy7k16kd4DAzrVoUqcW51ZKMVxbZVZKGoTDuVXE1bdmMIQv3yltW9IomYwfQ7ovDAYaNGOcr7VSVrbU2km/CySXcjOFoRIAAgPLE0VOEovdOLi/NW+p6nniG1CWyryUXsrdd2yV/EDkzF0XCcovfCTj6O30Ni1YzitKYbb3dY0v1nGSj7tGJ0rhJdbNSTjVjJ7cZJqV+O/iWmAxM6dWEqd1OE04vk07plF3WwMR0Y6QxxlBVI5TXZqQ4xlZP0ad0zLl1AAAAAAAAAAAAAAPknZeB9AHNnSzGupiatWTzqSbztzdlbuyRc6raW3pSjOyWzJ7r/dfM3HpDqfrTrynh6lPYk20puSlG7+HKLT37zL6v8AVhLA1nWrVIymotRjC7Svk5NtLh3cSq+0hAAsoAAAAAMF0n6IUMZCW3CPXbLUKtkpxf2e1vtfgc7aVwNTD1pU60HGpTdpRe7ua7nvTOpjFad6L4bGRtiKUZ2+GWcZx/Vms14biJhMShPoR0xWGxVLZi4wm4wqravFwk9/G7Td1u482dAml4DVJgKVRTUak3FppTqXjdZrJJXN0EEgAJQAAAAAAAAAAAAAAAAAAAAAAAAAAAAAAAAAAAAAAAA/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8575" y="-1935163"/>
            <a:ext cx="2695575" cy="403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eg;base64,/9j/4AAQSkZJRgABAQAAAQABAAD/2wCEAAkGBxQSEhUUExQUFBQXFxoaGBUWFxgUGRwbFxcXGh4aHBwYHCggGholHxkcITIhJSkrLy4uGB8zODMsNygtLisBCgoKDg0OGxAQGywmICYsLCwvLC8sLCwsLCwsLCwsLDc3NCwsLCw0LCwsLCwsLSwsLCwsNCwsLCwsLCwvLCwsLP/AABEIAOEA4QMBIgACEQEDEQH/xAAcAAEAAQUBAQAAAAAAAAAAAAAAAgEDBAYHBQj/xABDEAABAwIDBQQIAwcDAgcAAAABAAIRAyEEMUEFBhJRYSJxgfAHEzJCkaGxwSNS0RQzYnKC4fFTssKS0jVDVGNzoqP/xAAaAQACAwEBAAAAAAAAAAAAAAAABAIDBQEG/8QAMREAAgIBBAAEBAQGAwAAAAAAAAECAxEEEiExE0FRsQUiYXEyQoGhFJHR4fDxFTPB/9oADAMBAAIRAxEAPwDuKIiACLWd5d9cPgyWXq1f9NhFv5nGzfr0WnVfSlXJhtGlT6O4nn6tVUroR4bGatHdYsxXH8jq6Lkw9IGKdk6mB0p5fO6gd88af/NA/oZ/25f38IfxMC//AI276HXEXI274Y3/AFv/AM6f/botm3d2tj68O/D9XN3vZHgA0iTl0XY6iMnhJkLNDZXHdJr+ZuyKwKx6fRSFbmD5+avEi6igKo5/G31U0AEREAEREAEREAEREAEREAEREAEREAEREAEREAFpHpF3v/ZW+oouHr3iS7/Tadf5jp8eU7nXqhrXOOTQSfASvmzG7QfiKtSs8kuqEuPjkO4CB4Km6bjHgc0VKsnmXSLkSb3JMkm5Ockzmc1dDBaROcZz3gi4PT9VbpHLzr0KyWOGudv+I5dXDRZrPRotuoOF2S4Xt7wz0Gfh81mYDEFxDSJJsO+wjv5ZHRWcOwuIDQSSQABckyOXWD49F1Tdjdk0WCo8gYgtFwPZt7Lrw+/jnBU663Y8C+q1EaI5f6It7A3RDYfWuc/V8siOIg3jll9FtjWgWAAHIWCs061wHANdpyP8p+2avrShCMVwedttnY8yYhCi8rbe220BA7VQizOX8TuQ+Z+alKSSyyEISm8RMzH46nRbxVHBo05noBqVpG1t56z3fhE0Wg2iOIx+Y92kfFYmOxNSq7ie4uJFjoBGQGgHRYj6JPPusdbCNT5hJW3Sl1wjY02krhzPl/sexhN98RT/AHgZVHMjgd8Rb5ahbBs/fnD1IFTiou/iEtn+YfeFoNSkRzOR741/XlCxKlL5fPhP6u7raqCvsiXT0NE/LH2O20K7XtDmOa5pyLSCD4hXFw7CYqrh3cVJ7mHXhMAxa4yIJOvJbdsX0iEQ3FMkf6tMd93N+4+CYhqYvvgQu+HWQ5hyv3OhosbZ+0KddnHSe17ebTPgdQehWSmTPaxwwiIg4EREAEREAEREAEREAEREAeTvbX9XgsS7lQqf7CvnSiPPmfJXf/SE6Nm4r/44+JA+64A3L/KV1HaNX4cuGzIa7z5+CyaTibDnb5ad4CwmLqO4G6HBw4jEN7RvTpOHs3s9wPvWBHLvS0a3N4Ro26iNUN0v9mduJusaIFesIqkdhpvwggXMiz9Ol+a3RElaEIKCwjz11srZbpEajA4QRI5edVivc+lJvUZ0u5vf+YdRfoc1mStN343qNAijRd+IbvcLlgMADo4znoB1RZNQW5hTVK2ahEyt4N66dN3qabx6xzZ48w0OFo5uNu5altSlWu5ruJxzDiJMcnEZg6nlpr4eOotxJNRjuGsbkOPZccjcZHqqYDbz6ZLKrTbMH2hbrpIF+iz52ubybdWmVUcLvz+pn0HmoJbWedD2WCHZlpllnWOfVZjPWi4exwnJ7C2RmLtcNLyQRYqOHeMSeKhxOrNA/DEDjbIEGbDhvDsh4rP3k3fxdHDGpRa2s4QTSb2nAXMiYD4nLp0XYqUuiM5whxN4MB2OERVb6vTj9pnJriQJbpBcGkzmVLEQb6Ek56WOeXIh0iMisXDVS5rSQZMW1B4QTb8+pLrNDedlBreC9MTT7Rcxna4Q7IsP8zTmbxIAm8c5LVmJTEUvHP8A5adSMvksOuyJ8fo0/r5K9Uw4SDYiZE5OuDnOd5JtrYrErNj6/BtxHR17ZzaVW0MwkYuDxlWhU46LyxwObTYgOyIyIg5FdA3d9IbHwzFgUn2AqD92ba/k+ncueVKfy+zWmJHU3WPUbz0nvMGPCTIU67ZQ6IX6Wq5fMufXzPoVjgQCCCDcEXCquI7tb1V8EYH4lGb0iSRpJYfdMnLI8l1rYG3qOMp8dJ0x7TDZzTyI++RWhXdGfXZganSTofPK9T1ERFaKhERABERABERABERAGt+kb/w3E/yD/c1cAafNv1X0Hv8AsnZ2K6UnH/pv9lxncnd84ytBBFFkGoRInk1v8R+klLXrLRpaKajBtmx+jjdUVSMTWaDTafw2HJzh7xt7IPxPcurSsXDUw1oa0BrWgAACAI6A2GSvg+fNwrK4qKE77nbLLLkpKtk+YH6rwN7t5m4OnbhNZw7DTppxuv7InvPxIm5KKyyEISnJRj2Wt9N6RhW+rp3ruE5TwN1cbRxRJAOcTkL8krVCXgkhznFznEm5IzMga5/FTrV3VHue8lz3Ekk3JJnunIi2llbdUhze0QJNsw60yCQYIaMjyWdZY5vJ6GjTxphhd8ZZQVy0gO7L9YmPAgwbEEar2NnM/a3MoPplznO4WVBxBzTreIiBJBsvNZlFiOXZINoNsgeshdC3DwtDDUTWABqOEDh0Exwi/tOMTHRQgk5ehLU2OuvL59Pue/sLZlHAtbQY5pqvHaqPsXH9M4ZOh6la56RsLXaKbiX1cPxE1Dx8AbEcLS1hEjMkzeALCVnbH3mwtarUwlZzDXeZcJ4mkz7DXZFzIyGUWWzYekW/huPrKZs1zu0Y/I/83R2ut7l1JSjhf6MLe4z3S5fucqpFp9gcc6MHECNGtAcZabwLCxJJyVobTbUe5pMua6HBxgt4TlcRTGhIBcTIAXR8FsbDbPFWu5/C0SeKo61Nn5W9PmclomKxVGtiKmKpUBR9aWy50hzw02e4AENJPu3JgSCVRKrYuXz6GlXqfFliK49TDbVNMzm1zgeEgN4JNyGm7aMloIIm2UTF54iJk5TYyQDw3FyXHMNyHDKmW2ix6AF14EAthoc4ucSZOhnJea+r6qx7THF8OtLTwuMgwOIT2eIDsgRPKpjUeCbxzPec/eJc4/w9nPWFi1B0OuhkF0TP8VxbqOayqhm4OtoPZltMvEACOEEkiOl1jOaBllkM8oaRmBLiDJOgkhQaGYsx6jfDPuGX0CYLH1cPUFSi4se3UZfykZEdDyUqg8jqdAOvTMTkVju8j6Dv/vyQng60pLDOz7mb5U8aOB0U8QBLmaOA95nMcxmPmtpXzXSrOY8PY4tc0y1zTBBGo+a7LuJviMY31dWG4houMg8D3m9eY07loU3buH2YOs0XhfPDr2/sbeiImDOCIiACIiACIiAMDb2F9bhq9Ox46T23y7TCFrm7eymYWi2kyDAlzoEucc3HzbJbiQtcbYkcvsl7+MMnFvDRlNPmB9lcDvOf1hY7X+fPkrG2ntBlCm6rUMMaO8nQBoJu45dVGMuAUW3hEN49uswdLjeJJsxlgXO5TeBqT+q47jce+vUdUqkue43zGlgBoAJAU9ubXfiqxqvto1ujW3ho66k6lYY86Je2zc/ob+j0ypjl9svsvPX4X52iJ10JVvFTAIvBB7Uixz8YOesKoPnTP6HkhiI05W+MAzlMqpDcllA1DfMeM/GPuo4Evoiq2nUqhlVwJYXSBmIaYtM56gBY/EKduy2nFjxaybGfl9LK8038nxsu4a6IYjZ+Jcovt2QK5Yxre1xQzg7Lg4TEHMOEdBbMLs+y6j8JhabcVWFWo0Q6pHDxEmw6mIE6xOq41htrVsO5tWiwVOEw9heAeEg8UOJGUdblZu9G2zjjwu4vUibOIBNrl0SGgR1yVtVjghDV0O6xRiuvM7M3B+sBNcBwcIFJwlrQReZs5x1OmQ66Jtzc+ph3zhQalF5/dy41GOcYsSSCwyQCfZnllH0c711eNuDxHFVBkUa4BcYaJ4KpHIZP7gdCuhYvHMptknoALkk6AZk9E01CyBnKVunsx+xoO82572YEvp1QMSzhd2nRTIFjSA8YB1PetWs08MtJsCAQQeHhsS25a0AkiwvEkrafSHs3FVPV4hzpw7LuoNbxerccqlSD22gG5Hs30krWMOw1DwjjqOOTbniLiOEENbZsNLok2iQlLkk0kjT0c5Si5Sln/wAPPc00xDeHhgktJDS0ubNiTDTb2dAQJvCkKgc0uaDBBsZEZMa0w32rG0qtTFEVX0Yc19FxD2u7PCYceIho4WiXZ3PJYtdhB42iHgWvwy0NAHu8RdJniIsdVDHkxqLWMxeV/n+YMqpn/UQJyJEEuMWhsQO5YrvlplrJHibq5TqhwkD+iIyBPBe8DtcTpvZRe/WSebr63kTkXACB/Co4L08lhw895/RVwuKfTe2oxxa9pBa4Zg+fqhGnfYd4HerbvPnuC6jkllYO77l7zsx1GbNrMgVGcj+Yfwn9RothXzpsPa1TCVm1qR7Tcx7rm6tPQ/I30XfdibVp4qiytSMtcMtWkZtPIgrQps3rD7PPazTeFLK6ZnIiK4TCIiACIiAC17Ht4aju+fjdbCvF2+yC13MR8P8AKo1CzAlDsw31gGkkwAJJOQAuSen6Lk2928RxdWG2osJ4BzOr3dTeBoO8r1N+t4eOcNTPZH70jU27HcMz1toVpzUnng19Jp9vzy78ibCrgVsKagzURIHz4dFMjz/cKAKqD57vqokirr53GV4PxkahYpaWyW9oRZvELZ5f57lkz5kfdRJ8yD9lJMhKKZBtcOJEyQLgzInvGsZqbCOlteyfG/W6tVWA630IdH0EGM72UadQkkEEf9JF7WK7j0IbmuJHRdw9rYZtGq5rgazTFZzjLmNBPC2+TYE2tPdazsTfthxbjWaBSJ4aVQn2JMS6bBrvzfG2WgVabSSeFsnPhiXRoSAAfFXcPhHVXCm1vG5x4QILrm0RYTfUqcZYaEp6Xc5Ob7Poam4O5FpzGef2Xi4PYuEwJq1h2Bcy4yKYOYZ+UE6Z2AyACxdhUjgMGylWresLBd5vwjSmDm4NyBNz3L0cBTc8+tqwRHZp5hoIu46FxGfIGBqnNyk0sc+xkcxzh8dfc5TvDtiliqz8RSptph/CPWEQanACGvjN7uUWAiZOWDwHreJBJBJNw17iATA7TrgXW3717pfs/wCNhGO9WT2mMuaZdqwC5beAJ7PFlGVnGbkVf2Gq+eDFcJfTYXdloHaLHkm7nARMgCByKVlXNzaNirUVQpT/AEx55NJqNiXtHEIAcGg8JsTI4oAfAgRmJGcK8SZm0kkSMp1vJkNbbxUKtODDocRaSHG97NbYGTaBpdYzR6s8MGHTw5lw7N2wXSGG7pNrRlZVdje7a/oXiR1A01sfuc1D4KRdmZ1N8xPaH9RyysqO8+B6d0LhbnJSFs24W8xwVeHn8CoQHj8p0eO7Xp3Ba0VQhSjJxeUV21qyLjI+l2uBEi4ORVVz/wBFe8XrKZwtQ9umJpk5mn+Xvb9COS6AtKElJZR5q2p1zcGERFIrCIiAC8bfBj/2OsaX7xrC5neAcusTHWF7KoROa41lYOp4eT5iB1/v4qTR58+c16m9Gyv2XFVaMQGuln8jrt+RA8CvNAWbLh4PTVtSSkvMk0efgpAKgUgqy5BVVEKDpUec1Tz/AH0hAqz58/RAESfh3kfTIFWqtPi5gjIiJ7u7Q5q67zz+WZUSPPm5K6mRaTXJZp1eK5B5EG+XdY9ApVatUQ6hUbTqMILSQXCxiBAIGuY0hWa54TxXsIOWU5xnIv1urvF5PEc1P6lD+ZODPY25vLVxNNtMtDGx+JwuJ4nRBiQIbpzi3f7Xo83pfRezCVnF9NxDaNS7iwnKm8/l0B0yNoWmsPw+3WRqugbgDDhhrNipXDnNcS6fV+ByJF+LUW5qUJbWKaimuNfsdFq4ltNpuBFydB/ZaN6QK+Kq4YPpNIw5dFQiePh0JAuGE2J01ztj4je3DnFto1ndmYn3A6eyHzlOmgtOa3ttQRb2SILYtGWXLomYydieeDMS8KSbWThxpQciP6eEx4udE84klyxH8L+KnAseFzQCINgRA7RdaLrrez9yaNHFGuOH1cB1OjHsvnPq0ZgaE9Fou+bsOcZWdQb2yfxnA2NSIMHJtgJPMuS8q3BZZrw1MbZKEVxjk1hlXhIa4nQB0i5JyJzBExGferwd4fLlpy/uq1mhwg3BtFiDoQARMWA+Kw21OAwY4LQ6TY5Q6b9B5mGNwwm4d9GZPnz3qqo3yPhn+qkFAvMrZmPfQqsrUzD2OkdeYPQgkHvX0FsraDMRRZWZ7L2gjpzB6g28F86LpPok21BfhXGxmpT/AOTfof8AqTGnniW31M74jRuh4i7XsdNRETxhhERABERAHNvTFsXiZTxTRdn4dT+Vx7J8HW/rXLQvpLaeBbXpPpPEte0tPiM+8Zr532lgXUKz6L/apuLT15HuIg+KT1EMPcbPw63dHY/L2LLVMFQapJRmoisIqpC4dIAKqqVFdAq5QPnzzVfP6qh89+i6BD9VhnsSZJabixJByN5kt+iy3efD+6gVNMpnHJQDzBPQfdW6DjRc91EupOeIfwOInoQDE6+JVt1HhJLIkxYkwTflkUZVByixiOXxz7ypookk+JImKAI4SOLitFjM/cldh3EpYnD4eMXmCBSDjNQM5VOoyGsZ5X5HhcfVoPZVoNY5zHA8LiACIIIBte+emei23bu/ANPhw5fxOGbhHBP+53dZdUmnwK6mG/EUv1N/xGPdVeGNkD33jQHQEannouZ71bsnZ7+z28NUceB5Eua4gngqE2JzIcReOYXu+jjer1o/Z6xHr2ixNvWtHvR+YajxXQatFnAW1Wte0wQxwDhYggkHkQCFYo7ovd2KRsdE+Ecn2jupiG4QYn3i9pNI+0KJEccnKLHh/LK17hHy85+QFvXpK3oLHNwzA6aoPE+DwkDOm05F3PkD1WjDz46crwqZpR4RqaayVicpevXoY9KWnhOXum8ECLd4mDzzWQFZrukcQzF9DOpHS091lNj/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/RTRVJZ4IsqAidD58hU9XdWiOEz7pPzJ+6vg+brpX32bzufu/QY2li6jhVf7VINPYYcpcR7Tx+XIHOVsNPbAxFSpSp1QXsID7yWz9/ouVbMx1XDU3UqNRzKbiTw2MEgAlpIltgFa2Zi6mHrMq0yS4kDhEuLp0gZzMR1HJGG/MTlVJvdLs7VtDZNHFUP2aswQLtcM2u0e05zzE8x1WHsHcSlQw7xiYq1KjHsJE8LWPBb2Z96Lzp9fUwNUNYypUBa4gEUybgkXnp9bdFp+/wBvZxMdh6bgS8EVCD7Lciy2TjkRmB3q1Tjw32LQVjzCL4fZpFShTpH1dJxdTZ2WuJkuA97xN4GkLHwvsj4RPK0dwVmk8ss7iLdDEx0P6rIw2UzYkkfHn9lS0a8GuF6L+helb56PN2PWFuKrDsAzSYR7RHvkflGnM30v5G5O6xxdT1lQEYdh7Whe4e53cyMhYXNuvsAAAAgCwAsABaAOSuopz8zFNdq9q8OHfmZWEdfv/wArMXmU3QQV6acZjIIiLh0IiIAIiIA1nfvdkY2h2QPXU5NM8+bCeR+oC4eWkEgiCCQQbEEZg9ZX0sub+kzdEunF0Gy4D8ZgzIA9sAZuAz5juutfVuW5GloNVsfhy6fX0OZBVJVtpUpSJuFVQokoDJQqiqVWF04W3KLv1UiVQ+fPNdIstkefuoEKbj91B33+ymitlt7QRB1+6tUnZtOY+Y59f1V/z8laq05i8EZHvHzUkVSXmiZC2H0e7Vw1PE1BUhtZrJY98Bg/NBOT4NukrV21rw/snTke4/ZZLQu9FU4+IsJm17z73l7nU6Dv5qt5M/lnIfxd8c1pQBa4u93Xp1Uq7eEh+mTu7n4H6lX2mCuLhcBCtLgkw6r3t1N33YuqGN7NNt6j+QJNhzcbwNLnRYewtg1MS/gpQG2lzsm52MXJgEgdOi7Nu/slmFotpU9LucbFzjm4/ToAAp1w3v6Fep1PhRwvxexm4TDMpMbTY0NY0Q1oFgB9+qvqKrKeRivkqCvUpGQO5eDtLHsoUnVKhhrR4k6AA5k8lk7p7UOJwrKpABcX2F4h7gB1tC45LOPMkoPbu8uj2EREHAiIgAiIgAiIgDk3pD3JNIuxOGb+Eb1KY9w6uaPyakaZ5ZaAHL6XIXK9/dw/V8WIwrZZm+iBJb/EwD3ebdNLWSl1P5omto9b+Sx/ZnPkKgwqoSZr5KoqqkIApCipFUK6cZaIUI8+P0V0jz91AhTTK2iBHn6qBHmyuqhC7ki0Wi1Wjh23tE8iR9Dmr8pPm6lki4p9ln1A5uH9Rv8AE/Renu/sKrinilRFmgcTzPCwcydeg1V7d7YVTGVOCnZo9uoR2Wj4Xdyb/ldk2NsinhqQpUmwBcnVx1cep+GinFNieovjXxHsxNi7uUsPR9UyZNzVntl4FnSDaOQ0JGpn1sFUJBkQ4GHDQHO3QggjoVcHnzKx8U3hPrABYQ+1y3w1bn3SEwljlGW5OT5M1W69ZrGuc8hrWiS45ABVbUBEgiM5m0c5XLt+N5/2l3qqRPqWG5/O4HO3ui8c8+SlZaoxyToods8eXmYm9W8bsZUtLaLJ4G5f1O/iPyC6N6Kak4KPy1Xj48Lv+S400+b+fIXV/Q9UmhXboKoPxYP0SlEm7Ms0tZWo0bY9Jo6AiInjGCIiACIiACIiACIiAOd787gipxV8I0Cpm+iLB3Mt5O6ZHvz5WWkEgggixBsQeRHPovphanvhuRSxk1GRSr/njsu6PAz78+/JLW0Z5iaWk12z5bOvX0OJgqqzNsbHrYV/BXYWHQ5td1a4WP1WEEk01wzZjJSWUFRVKpCDpFyiVOFSF04WyFGFcKiVIiy2vY3Z3bqY2pDezSae3UiQJGTebjy0zKyd1t16mMfN2UW+1UjOPdbzd10+R69s7Z9OhTFOk0MY3ID6nmTqdVbCOeRDValQ+WPfsWtk7Lp4emKVJvC0eJJObicy46lZkefOanwoQmEjHcm3lkQqkeCOMXNhqTbxK5nvpvoanFQwxincPqixfpDeTeuZ7syUlFcllNMrZYiQ3x3o9vC0HfhcUOcIvmXUwfyTrrcZZ6cD5/wrBbIjL7KdJ8556hJy55N2qEa1tReauqehv93iP52f7SuVBdX9DY/Brn/3G/7P7qdH4yjXf9L/AEOhoiJ8wwiIgAiIgAiIgAiIgAiIgDHx2Cp1mFlVjajDm1wkf56rn23/AEXtMuwj+E/6VQkjwfmPGV0lFCUIy7Lar51PMGfOu19j1sMYr0n0+RIlp7nDsn4rz19L1qLXtLXtDmnMOAIPeCtO216NsLWk0uLDv/guzxYcv6SEtLTP8rNOr4knxNY+xxmVSVtG29wcZh5IZ65g96lcx1Z7Q8J71rBEGDYjMGxVEouPZoQtjYsxeSBK2HdHdR+MdxvllAGC4e04jNrfudO9ZW526bsSRVqgtoA9QakaDk3mfhzHVKFJrGhrQGtAAAAgADQBWVwzyxHV6vb8sO/YphMKymxrGNDWNENaMgFehAqymUY7yFF7wASSABck2AHM8go4iu1jS55DWtEucTAAGpPJcj303zdiiaVKW0BnNjUiDJ5CRYfFclNRLaaJWP6F/fbfE4gmjQJFDV1wanxuG9Nc1ppKjxKqWbbeWbNcIwjtiSCq63a8D3c/BRBVxpUWXIvBdh9EVGMG935qzvgGsH1lcdwFF73ilTa57zZjW3J6Du1K+gt0tkHCYWnRJBcAS8jLicS4x0BMeCu08XuyI/ELF4aj5tnsIiJwxwiIgAiIgAiIgAiIgAiIgAiIgAiIgAvL2ru9hsSZrUWPI94iHW0kXI6ZL1EQ1ns6m08owDs4D2TAGQj9MvgrTsG8aA9x/VeoijsQZZ4zqLh7p+Cxsbim0mOfUPAxokk+ZJ6LYkXNgZPnzfHfF2MdwNPBQabMJu4j3nfYad61niX1JVwzHe0xru9oP1WFX3fwr/aw1B3fSYfsq3S/UdhrIxWFH9/7HzOHKvGvoipuRs92eEo+DeH6KA3C2d/6Sl/9j91zwWT/AI1eh89esGpXtbA3cxOMcBRpOLTnUcC2mBzLjn3CSu9YLdrB0TNPDUGHmKbZ+MSvVAXVR6sjLXv8qPA3S3Uo4GnDQH1T7dUgcR6D8ren1K99EVySXCEZScnlhERdOBERABERABERABERABERABERABERABERABERABERABERABERABERABERABERAH/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8575" y="-2560638"/>
            <a:ext cx="53340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0" name="Picture 10" descr="http://fulton58.fesdev.org/pages/uploaded_images/Nike-Vapor-Elite-Airlock-Size-9-Football-FT0210_201_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575119">
            <a:off x="4871007" y="2210181"/>
            <a:ext cx="3810000" cy="28575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57800" y="4800600"/>
            <a:ext cx="4492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Touch the football to see a video of </a:t>
            </a:r>
          </a:p>
          <a:p>
            <a:r>
              <a:rPr lang="en-US" dirty="0" smtClean="0"/>
              <a:t>a football player dodging tackles.</a:t>
            </a:r>
          </a:p>
          <a:p>
            <a:r>
              <a:rPr lang="en-US" dirty="0" smtClean="0"/>
              <a:t>Be sure to watch number 44.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9144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would you look like if you were </a:t>
            </a:r>
            <a:r>
              <a:rPr lang="en-US" sz="5400" b="1" dirty="0" smtClean="0"/>
              <a:t>dodging </a:t>
            </a:r>
            <a:r>
              <a:rPr lang="en-US" sz="2800" b="1" dirty="0" smtClean="0"/>
              <a:t>a ball that someone threw at you.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4114800"/>
            <a:ext cx="8077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a book came flying through the air towards your face, would you </a:t>
            </a:r>
            <a:r>
              <a:rPr lang="en-US" sz="5400" b="1" dirty="0" smtClean="0"/>
              <a:t>dodge?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evenly</a:t>
            </a:r>
          </a:p>
          <a:p>
            <a:pPr algn="ctr"/>
            <a:r>
              <a:rPr lang="en-US" sz="9600" b="1" dirty="0" smtClean="0"/>
              <a:t>tramping</a:t>
            </a:r>
          </a:p>
          <a:p>
            <a:pPr algn="ctr"/>
            <a:r>
              <a:rPr lang="en-US" sz="9600" b="1" dirty="0" smtClean="0"/>
              <a:t>dodging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191000"/>
            <a:ext cx="1679013" cy="243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15240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evenly</a:t>
            </a:r>
          </a:p>
          <a:p>
            <a:r>
              <a:rPr lang="en-US" sz="9600" b="1" dirty="0" smtClean="0"/>
              <a:t>tramping</a:t>
            </a:r>
          </a:p>
          <a:p>
            <a:r>
              <a:rPr lang="en-US" sz="9600" b="1" dirty="0" smtClean="0"/>
              <a:t>dodging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to show you know what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895600"/>
            <a:ext cx="1763268" cy="221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xQSEhUUExQWFRUXGR8aGBgYGBwcHBwaHR0bGhwcHBwYHCggHyAlHRoaITEhJSkrLi4uHR8zODMsNygtLisBCgoKDg0OGxAQGzUkICY0LCwvLCwwNCwsNDQsLCwsLCw0LCwsLCwsLCwsLCw0LDQsLCwsLCwsLCwsLCwsLC4sLP/AABEIAQkAvwMBIgACEQEDEQH/xAAcAAACAwEBAQEAAAAAAAAAAAAFBgMEBwIBAAj/xABGEAACAQIEAggCCQIEAQ0BAAABAhEAAwQSITEFQQYTIlFhcYGRMqEUI0JSscHR4fAHYhVykvFDFjM0U2NzgqKys8LS4iT/xAAaAQADAQEBAQAAAAAAAAAAAAACAwQFAQAG/8QAMhEAAQQBAwIDBwQCAwEAAAAAAQACAxEhBBIxQVETYaEUInGBkcHwBbHR4TJCUoKyI//aAAwDAQACEQMRAD8AusNuf/i/alrFuTimHcq7esU2XLb8j8x+lKl4ziX3kQDPeB+pr5qHr8F9T1Ca+j6nIfGT+P7UWtJmceQ+etCeDghB46fn+VF+EMWbNO234D/5VN/va9qTTSmXC2wBz9jVgv5/6TVIYhuYY+S16cQ33W+Qpu61ikKHHXsoJIPqKWcKesfPynTyHOrXSLEnRdpMfyPD8a74dZCjyH8+dC84paGmZtZuKsYu9kT+b19wPD6ZzPa205cveqF66LtwJOg+L8/0pit3RGkCPGvNwEGocWjarSEf3fKui3n6kfnVZrsd3v8AvXBxA7/n+9N3qGlauPp3e36UvY/Em62UHsA/6j+1c8c4sBltIe02+uy8/U7VJhVAA+XhQPcVbp4qG4q3h7eUa1BfvljlHOo8djNIHoKn4ZlWSSM3fO1C0fRG923J5V/B4MII3/WrHVDuqD6UBuR70M4zx4WxlUy58dvOn2pA1z3K1xXHBOyurnx/ehtmTv6mhWDxhOrak8/0qTiHGFtqSdAKU6yVpx6fYK9VexOJyiBp+QpZ4jx7XJaGZu/l/P55CsbxO5iDlWVQ7958/wCT5Vf4ZwoDQep5DzNNEYZl6aPL6qthcGzsWbU8ydhR/h+E0lj/AD8qnbIoCiBPcNT5d3nXfZUTcIVeS/zU0JLnoXSNbgcqobB7v/V/9aVG/wCkXf8AMflp+VG/8RB3KjX71Ldm8DcuEffaP9RNFE05XLyE2Wb2RBB5/wA/GpsFxFE0LQYmCCZEE6Rvs23dS9fuErExGun851yfo8LqQ3PKBMneZXXurjYm9UOq3OoNCd8NxcPOVpI3EGfY1BiekGRyn2gAT2SYDkqpPmQfKNYpVwWNFski5OhjMhJ1jucDkOU0L43jwzdYklxmCmI7LCArS2qqe1EakeckyBpdXRQOjkAukxXeIXHvjM2YD8T4eGntRW9xAW0MtrGnyE/OfWkLB8KH2XKwDBHIkABgJ3EDedvE11i8GM0Bsug0CyNCx+Gde08x4CZrroGOdz6LQbvaz/H1TPgeKNbchQCWGYzOizA1Hj+HhV3B9K87ZNAxzgTME2yA8HwJFLOAtXLclZ+BFX6vZUEAeWpPqagscKdBlBOoUHsakqxYmQZ7RMkcyB5Ufhx5tSSRvcb+6ev8VfQafz1NDrnHnZMygASQCTGqkqfSQdaWTw69mY5mE/2DYNnAPePhWNoRRtpUF2xctoqz2FUKZXdRGnhMCa8I4+hXGwEGzx8VawHGusuAjMzM7AE/25htyHZO9Mf+MMARB10G1JWC4GWHxHnOn32DkHXwjyNW06LiQesMgbgSZAYTO2hYmP2g5IoieU5szmtyEx4THqzEF2BWJBIAEzAk7mPx8akwXHbbKXUkLlzS0arrt2vDn3jvoBa6NAW3QOQWntBNpEaCeQEAzyFRXOiqlcuYBRyFvTYDYk6xInuO3OueHF3SHEuNpkv8fTJmVhmMACIbUZjAJ1OWT6HuoVh8ZmMxM666aHvmKqXejkhu3v1nLm8a+gEVy/RwGZfciR4Agwe/4VHkI5muhkdcpkZLOAit7izIpIA27x8qWrnEetaXYwOUHeCdo10/mtEhwhgi21cHKAJIPLnIYRVXBcAzvuXkTJiJEAgiD3j3omNjbaOSV5rsiuAyrJkafyPOjOGDsupyIOX5/wC9DbC2MKInM3IDXXw7v9qivXrl/fsJ3A/j30lzRdldbI+TDBXmiV7iSW9LQzN94/yapsjuc1wn+fhX1iwqefef0q5ZM/yTSnP7KyHTgfFKAuuf+Hb9AKjW26klRuZ/aKuqPD+e9dgf21RvSfC81TW9d1Og238K5xvEL6hSGUS6j4V2YgcxREoeSifMVHcwpbR1B1kDQ6jY14PF5CF0ViryqWO4jfVTlCFu7Kp21j1GnqKrdc925b1BV0ZxAUbFY5f3bUVGCUGcmvtvE8vAe1RPZRIXq9AJEAADvgxHnFG17eAEt7dvvOdQ+KHYjG3bWzGMl0nRfsMACdNgDyq7ieJXbKqwKwINwgTK7EzHLVvJatWsHnAbqiNCBmEEA7iCug8PKubWEWWt5VAiCIEECNNuUgete3sPI45XiO7ueM+S64nxS6tpityCIggA8x3iKq4vjF62zk3T1fwzAm2cog7agkwZ205Vdu4ZQuQhcvcYioLxRZBykGM2xGvZ1j2oWEcUvSNYM2Bx9/3UL8YuEXSbrAIwUaA6QupETqT7RXzYm699FM9WxKqDIGcagk7ajMAO9ansWOtaQgbuBA1j7RnkOQ/gI/QbdsZnUmWBgdrtawY2XUnXTU0e5o6ZS3naPJQ8If6q4Xyki5dUMYnssyqPhg6KN6ls4y4cHaZYa8yI0Ehc85S4HZygkEgcgSKs2MNh3UstthlJOxBJMzlAOpOoPma8wVnDuQq2iIAiQQABqoMHTUaDvHhQlwyaU+4Gs88Z5817w9jdsEhyrnOJcAMjSQAQBlOXTXYxPOh3BMdcu3ArMwLKrDbQpKXl0GsOFGv3tNqZreCQCFQQPFuepqVbCD/hpOv2e/U7DnvS/FbnHKPYcG0rcKxTM+GzXZzpdLyF1KsoWdBGhO0VLiMVFzExeCqllXQwpXMetme8dgc/KKY04baj/o9oRMdgaA7xtvXX+H2R/wAO2DAA+rXZfhG+w5d1EZm3dflrgY6qv8pLFnFku2YsqxaaISEzIXYGRJBIy+vKg/CeLXutCKSut0GY1h4AXScygD0nup5xWDtkM5RC25PVSZGxJ7xypPt4Tq7zjINWzoconuJB7wQR3+9G2RpBwmNiJcASr+HsASTqeZOtX7eu2n415h8OT5/hRjCYQLqdT3nf0FTOsq0zxRY/ZVcPgyTou/NtfYUcwXCRufedfTuqq/GLdvaJG8an32HvQ7F9Ibr6JCjy/M0ktKHxJZeMBABik+43v+9dtjlGyn3/AHNfaDcj+etfIEPNfmao3L3s0XU+q5+nk/YHv+1R3Mew+ws1YIX7w+f6VG1lfP0b9K8HeS8dPCOygPE3/wCrHvUOJ4g9wZWWAFYj2/erJs+BPoaqYgaxEHK35UxvPCi10cTYHEEKQ4+53J86r/TbmaQFE6FgNdCBMb8x8qmN9Y0MmNv9uXjVadpOvPSNfq58o1o2g9kGqdE0AMIv+jXqF6cTcKlDIWGGaTJifUGBv510Ga6yjLvlAB59tN+6oy06D7OYEc5IcAfL19pKLZQNaysrHNDMH0+O3zgQBO+vPuo7pSvrveGdu+VYw99bYP1eZVaGuQN/AEyRqNu/SaJcRA6piAvLWfEUGwluyqnrUJddgDc1IAGWEYAEERr4Uc4jbZMOZFtBCjLmYnl2QTuancAHCk1kxkicSRx9OVV4Zj7a2wCjEgtqLdxh8R5qsVxwW+q9dcbRQEO2urXIAHfy1opwFj1AIa1ALTIJK9pviOeBprsKXWUst6Cp1DEDcj60SuuwzgneBryrwAJcFPI8sbE4Zwf/AD8Uw2uJkEBrRVmXMg7Jzc8syMrefvXS8UBsi6EYrmgiRpJAB1O0kDTXWqXEgbtywFuFyRmEZeyso0wo0+E78wBQ61iQuGyG4Qcy/V6feQk7TAgye8RXBGCAaTJNQ9rnC8AGj5gA/dMDcUmAlt3PVi4RIEKQD6mGGgr48RD5Ft22uM6ZwJUQveSZ56afKgKmQGFyHt2kYSYJAWDlOkERHiI86i6hSydeGKlZWNOzAUMAgGnZ2H3hReEEJ1Tgc8d+n9fP4o99IW5ZZwDsZXKAQe4+nyoPiLi/VM0ABj5j99aJ4Kxb6h+rRlUk5SWYyAAM0E6CQQB3ClG+7XbgQnRDHm0yT+nvXmNFnyWjGS5gvk9k1Pxe2mltc3jsPfn6UPu425cJzGB3Lt/PevMNhgABv/OfOrWWBrp4D+fjFA5wVMWna3gKOzhfLy3PsKspby+fPn+FeWbbvoin+fKr1ngrMNTHlr+1KyVWZI4x7xS6eMINrCj2rpOPH/q6g+iDur36IDzNOtqUNIzsphx7/ste+f2qG/xp+SAe5k92mxPf4V19DHeagxVspEbHnudOXtXW7SUmeBjIy449V8/ErndULMz6sqk+In86mVLhYgZREz36EiBIMz3/ACqa2rOhIIB2B/Ax6jSiukMZhe7aG9+nY0fVDbi9wQ6wezt59+9e4PBG+8QCJOYhdzJEDxPOvrNp2LZPhADNI0GinfmT3etF+F3LlhUvZQFZyuXLuJY5s3ewU+Wm+tG4kDHKg9pZYdVAi6x35/PomDh3AVRe0qmfskAj1Gx86IcSwYSwzratE21JhlEZVBJA09uVALvSJyWZXHZcBLfVyHXSWZ/s6GfCOdMfELwOEusA8NZYiVPNCdY2qIteCC5OMzHtO3oEI+lXGt/STYsNlME6i5oQshoP+1WTiTdaxFkPbuTmJXNlIkETqFI1332FDLN2/wDQnVEQ28xLHtl8oILfZywI+9t3ciOB4syHC2rKzZaRqPrCwJzg65R2jOnppu0t/PkoYp3U3ceQ0/MkendGXwdpEaVRVjtSEA9dIpZ4hxILdC2rVhFMZbj2iBqSjdoQCFI1jbSah4/xG9fS40FbSXcuSABIDRnYNnmcp00B74opi8Cj8Gw920CvVRIJlkLkpcXwi6QY5ZfCmQw4t30XtTrDt/8Anis39f4VXhzMt8WepsW8xklUKlljMDv8RXvGhkcqIWsNmxVy31VooFVmOU5jmJyhjMEyhPtQvpFxg3MTaxCADLbtSf8AtINxk9FaPerKYy814radA2JuOQ5UnKlubakCYIPVOw0/HTsjCDhDp9TuBDzwfQ8eqN3sArRntWzG2YTHudKsNhFYQ6228CFI9jS7d4pfsm7aulHe0AQxLDNmyR2VgfbXXTnppXrYnE2Vs3HuI6XsvZyR1eYAiCDJgE7nl46K2HuqjPHn1+tK10gc20OUKflA2kQOU7aUgWQ6uc2pbtaSJnuHy35UzY+5iL9u5c6wC2r5cgQdoAqZzEyDBGlAcRdZTbdSVyJBIAJEliDBG0iJG2tPjZQpD7UGyB3SsfWvy0d4fg3b+0Ec9DRQ4C1aXM5n/MYHtSvb4zdKggBJ5nc+MV7bwd7EGUV7p74kT+A96U5gC0AZXt3OO0J3wTBh2YA1gx4aUMxXSEqctsKY+023t+9MHBeE3RaVXXKdZkjmfCamwvQ2yDLjOT3/AKCuOraAELpNO1xvKTT9GBksD4A18cThvvAen/5oQMHrG3pUqcPnQGfSPzoPdCq9nJ/3KJf4hh9gwP8A4f8A80A43xAXHNu0CQgMuNe3yVeWn41bfh7LJgmB3fpQrofgjfuKgaC53PuR7a/76tjDcuHRT6mABoaXHKsYVLwBYJfaQ2otkzBJhoG8d3yqnibt1VyICpMakREgDSecit24Tw9LNsIo25xEnmdd6zTp+irct300V3yvowXrEY7ZgDy+ICDBNEwknIUUTmh+Dxur/sbKrcL6N3zaebOIzZdIgJOVVAgmWkgyRoAN+VXOJ8NxC4SwrWrsK5JUqNNHUagzqXEflFaHw3Hk5ECFgdyCsLpMmSCe7QHeuuKX1fNZ1nszIIGuuhiDtyNcJxuU3gkO8M8VXytJPB1xeFz2beGNwM022aQqyAAWIBEQFJWQQQd5pl41ZcYV0CveuNbKdlQCWKlcxGgAnUxt3UXtuPCpFde8e9SudZul5rCwbbNJE4eL9vCPY+i3jcfOAYQL2xEklp0nuqLC8GvWbuE+qd8jM9wqAVGfKAASdYCiflNaDp31yxXmR70wSV0S/AGOcVXyo/ZZOMWrNcuXrLsHuEsFcraDCVMKFysQcwksZJPfTB0Uxa3MLirBMLculUnl1qKQR4ySfOiV3o3Fo2UxL9RrCRbkAmcucrMT6+NZ5icWbF67hxft4ZhcS4juM0ZUUABY7U5SJquEte4gHoueE8R5zkfHqj54E4sKnVkXsrXikCc2YCP8xtwPM0av8Daw2Eu20z9Qgt3EWJiGGZRpMF3JA8Kr8C4wj4tCt1rxZSrE22XLsc0lQo2iPGnEYhTzHvQah23aPLK9FpwLx29MhKN3o9cxLYm8V6vOALSvoTlyasBOUHqwO/tHTQTw+DvX1w1lrTp1UG6zxHZAWFIJzZhO20inVsSo5r7ioLuJXvX/AFUjxU1sHPnz9bWe4nC37KX7Isl0JzBwdANNR39kDs7yDvSU90i6TDhlAUADlEgkDkZ1nw9Nm4ky5G7Q2POs04lw4i9ZZQT1q6jxX9qdHLzapj0bcWccUa4+ie+hXAMO2GS69pWdixObtAdtoEGQIAA07qb0thRoAAO7QVmWCx2Mw9kW0ZbaKSROVjqSec99D8TxU3I6y/euHnquX2yxSiLN2i9kecA46ZWpX+L2U3uA/wCXX8KG4jpVbByqQT/cwHyGtCeAdG+utrdclg2oU6ADyET60y4To1aXXKJiNAB+FMEJKQ4xs80hjgl7mvzFTYfhVydl9/2qb/len/VN/qH6VFiemgUE9TsOb/otTmMHqtjxdV1YPz5rzpIly3hbzIBmW2xkbiB49wk0h9EcetnEW7pnLb5bQG3bx5VolniJe3Mgl4GWBHa3iNdJ+VJPAsFat417DA5FylSQJCONAZ0kTE77U7TbdrmhSTufguWvr1dtGvoEzuc2a45AJiPiacoidBp4UG6bJaxFhGZc6oxcA/CSEbUluQnfvAq9hbP0a2LaXHVYJVWUP2ROgWRcInaYGwqHF4e5efO7Dqhl7MQVCkNOXaCVEgmYkaGnNZThuUIIslqo9G7mIUmw1t+wB9cihrbKQCJLc400M7HY0y2OHdewNw6pp2Ts3zExpAJ3OtS4PheZSSVDSZ6sQOYMbkE75p17hRjC2MihRsBA229KsZpm3Z4SpNS4mxyhmJwKptr3z7TUTYVD9lfYVfLZnKnYqfyoJxniqYbDvec6Is+Z5AeJMCs3URt3BzBg/ZHG5xwTlV+N8Uw2FC51DO3wW0UFm8hsB4kgVnHTL+oOIUC1ZtLhy09snM0eEgAHx1oLgMdcxN9r10lrlw+3gJ2UbDy1rnp/aH1TLDBNDHceZjczr4aUccbWyBrhavEI8Iu6qDhV17mt1mPPMS5PzBo1hpBm3c17jr7qf0pd4Oug7TKOUqrKeW4M/MUyIA4Aa2pj7SSD5gNInwBX1rs2HYVkJ9zITh0f6TWnZbWIRUc6AwMh7vL8KcUw1v7i6eArIGshkMywmARuD3Eb6/7d1O3QrpAbg6i6frEHZb76j8x89++pnNHIU2pgob2cJwW2vcPagXSXiTWOrVFBNx1WTyBOseMTR5TpS30t+LDf9+n/AMq4wDcLWdZyrnErXZPkfwrLuI4p2uooJARIB21JJOo8AtajxM9hvI1n/FcIloLibjhLeUBp75kQJ1Jk+1EwrV01VblTtYRm5FvEk182A1gqfahWN6d3XMYWyOrG5uEyfGFIA5aSaucO6cK4jEWRa2GcAMvfJB/HXvp3gTgXX8pg1sBO0H+Fq3QzHL9HRCRKjL6jQj3piFzupD6L4pLZZYZ2DHRV79Q3JQCDO9NNnjqH4kZQdiRI+VN8ZowSseaE7iQEhPwadYj0P6UD41hcqNI5Hl4edalxHhKKNGNJfSbA21tXO0SwUmJ7gTtWcA+N9OW5DrGyAqtbw9sWlKqFMrtvUOBw08XS4Sq5kJ7I1ypIkmIBkesDeieFsTbtieYJ9jpVbCWw2Pw+kTZJPPN2mH5/On6blxWfqn4oef7J4WFVmCycsnv1+FdfP9edfYLo5mRhdZ+1IhWIgEciIJ32P5CJRYLK/OWA9BH70wqK1IIw/JWPvc3hAV4jcw5Zbtom2uou2xIIiSWWZB0O0jy2Htril26SyWyLQ3B/5wg/aH2fTn38qOMgMzzEHyrlLQGwirCzFWgtUMCCxJOmkCO48/UQazT+tzNbs27YPZuXJPgAP3J9K1ewu/hp7ftWRf19vAvhrciQGbx1OUT8/nUhhAYPIqqB53/JIvDmy6iQNtPnHvHqaKYPBtiH6uNI1Hpt6Zh70I4Th3vXEtoJ1PyAEk+ZPyrYOjnR0WypG+XWd+2O181X51FLg45WuyUMaSVmV/opdtaDMo5sozAeLDcDx28aIHguLtqGIziJW5bPLyGpHkK2X/D0gBlBjmaHL1QzLatyu5PKfAfn+NA5z6yks1LSfdH8LI0xWbeM88hDE9xC8+75VbuXmzdYpy3EIYcu7l3MDR7p30YHV/SbIysPjH3h+sx+1LHDMR9IQSYugFSeZnVSfPT1k89AIFblZHKH4Wp8LxPXW0uBiA6gxpz9KodIcN9Zhe0TN9dCRyD0J6BY0qhRtVzaf2EnbyJ9p8dD/SFSXwum19f/AEvSQKes+cFpIU3EcKpBJLbcmNYr0ow13G8QtYQMciWxA5CRJPjy9q3HiI7LctO+s24pw64mKtX7Mm41iCAVnsFYIz6RDRy23FO079rr60aRhu+OjxeVzwv+l1wCHv6EzCj31O/KlrpnwC5gilvMzW3aJHMExE9528q19b165YsvbPaKhmAZUDSBuSrecChnSi7b+kYJb0R1uYg7TlIWT/nIp0c8gdk2l7AQRVIr0e4EBhAgZdVhspB15glTHhRTDoCgG4rvC3VNphBUtOaAymdiZ5eEHuiq+BuyzDmAD7zrUepiAbuCEOe4G+iOYi2HUHvE6is86cYXJbdl3jWn7DYqIVttgfwpS/qOg6hqbqDHIWysPxXtC5zJNpVHCsMqHuj5RQ/BwMfh5+xbuA6/dOn4E+tTrdiyrdwB9Kg4eT9PUxo1l4/1RprzEa+VL0wNuTtSBV/H9lpHDhCCdNZPqSaKg0Ps24SDHrVG5xwICHBIB0KwZ15AbxWxp3hoysgglH6ixV3IjN3CaFYnpLZtqC+ZZ2GRpPlpVbCcb+lXEFkHqs3ac6TAJgDc65dfOqDKCPdyVwMPVHcIpCidzqfXWsB/qv1jY4kmTvHcoML5fCffxr9BbCvzp0xvtext64fhLQn+VdF9yD6UmckFoVOlF7lT6FYw2sSraGRoCYHLWdeY5VtPDsdcydc3U9WB8QY7eZ03/mtYbwtuquJcYZhbdWI5xAJj51uWA4Zg8R1d9baEjtqYGjH7Q8fGopQN9qp+GZCNYe/1qSBE9/7d9DG4Vea52rqjDwZtKkFjOhdySTpyEDU71Zu8SW3eyEOSwnsozfMCKnu44KoZxkLGFXdj5Ac41jlr3UAcOeqn2uHAwVS6QMOrYd4Ij0rC7ZyOSh2Oh+8ubT5H2LVtvGT9WxP3T+FZbjeBMo1B7p28R5DWPWga9oJvqtLTRkx4V3o9fa3iFZe0tw7d4O/qN/Xxp847c/6Od4v259SR+JFKHAOFnMABMPA8gfw0Wnfj6Qlr/vrX/uKPzpJy/CDW0K75XnE76BSNZ2+FvxAikTpZfy4ZLy6MsDmOw8K0kajkfStB4gkg7bHesl/qBi26nqtAqjXziRJ2EToJn3FFCzc8BdjdtjJTHgOk1xLeY3sO6hdV1QiANEIGo8xSy2GxXFsQtyCLI2PkZHw6jUAzVDoZwG5iuqFzS2YaG+1uJ8tPwrZcXxTD8PRLSKXuEQlm0suxAB22AEgknQSO8VYGBjjWSpJJicAUq/B+FYi0O05Y6SzGTp5gn51duu6XAbg0KxmG0jUSOROvtQ+30sxA1fh2IC96lXP+lTRfh/ErOOtHIefaUiHUg7MNwaVKwvaWlJ95p3HI+qs2rRfYaTvy7jQTp0F6lp7iB7U3XLgySpEeG1Z701xWdSoYbGfyqefTsgpjTZNElUaEOllB6BU8Fbz4ZfEAe/7V7wiw302z/bY18usAGnkprrB3erwitHwr84hfSTRLhFonHhSPgwiAmddXcQfka9p7p3xR6k9PIpyOoqra4WoYsQDOgkbczV63bk1Zy61pwxFwtZjnUlnpVw3rE2mNPQ7/ADAqPoFhguGUxrnbWIncD5Uf4gvZbuifaq3RvD5MNaXvGb1Jn86ONtOIXS73USvJKkDmKyvpn0TbqSyiStxl8Srg5Y7zOX3rV5pM/qJ0g6m0tm1/zt7Y/dQHtN+QotVE0jeTRCfonv3hjBdpB4V0ftNcdcTfXDoSwUnLLFQAQJICnWQIM60x9GcNbllwOMFwoTms3BkYxzTwIiDEe9KVvhQuNmuTcc7s5miX0VsLfS5aID29VPnOZWHMEeNZ4mjqiMd1uP0Ev/PPQdE4X799ma2mI6m4N7bomb0Yg6c51onwnhQtHrbpzXCNXJk667nYeAgUFw3TC22Gb6Zb6y8pJC20+IAypUk9kjbfkTXPDukeBxd63huqvKHEqzsYza9g9s7gHfT1pghaSNrgVnyMmY0tcwjuQPv2R29iVuXbaGMrkrtMwpP5b1xxXgaOptmN5zc8syR4bCiVrgiLcW6TPVg5OUTuSeemlDOl/SEYcooTOx1PgNp0HnRSacCIl2D+YU8T3vlDYV3hMGlsLkX4dv1/CqXSO72Le4+utf8AuLVDE9KHuC2MOEVzmz9YCwXKubTKRIMb+NUsbZxmJCg37SjNaYBbR0Jhxu/IiomRHDl2UuDi14ymvGHQz5bH8qQ8NwlMVlV4JeXY8/lz1Ajuq9cxeJzt1uIXq1ZgQLQBYBgDrJjszttRzGYu01lXt9koD1ZjQjuI3EgTMaRPgeljmjBT4paFUuTwhECG2sG3JVRoCDy94I8QKg6K4Lrb93EOCXfQE7hR9kdwB96r4/j5SxIyljAjNJloESPEimvo/hSloBt9z5nf51o6HTPbZkFLL10rTW02USFoRSx0o6Ou8X8G/VYkaEyQHXaHjmNwYO0eTYdqqG5JIn+b1omFrhwoRKYnAhJOB4074i9btdpMoJA+9Oh9p9hQvi+BxBzkquqnmKIcEw9vD2yqtLOe0RuT+g5VS45ckEqzTsO1v8ya+UBbYC+yiDg47RSs8PTOECiVWGPcRGg/nhUnQkXPp2IN34siz4CSAPkPbxoj0KwRFg5tC0aeEbUw4HAKjvcA7TxJ8Bp+Mn1q2Nu33QseWQEuROwKlFR29oqWtiEe6FA7lDuNORbaBLHsqP7m0H4zUuAweS2ili2URJ51W431gCPbCtlaSGnuIER4mhGN49iFuZcqKSMwBk6eP8/dZ2NJc5Ma0uoBHuLY+3hrT3rphEEn8gB3k6Vi9u4+JutiLrS90zvoqz2VHgBpRPpv0lbFMuDkEIQ92BziVXy1k+lLmOxZDrZSQTBdhuq6CFHeZ35Co9Q/xnBka3f0+JulidqJeeAnPB3cPagXLiBu4nb0396KYiwjoxQqx3kGdqQeDYG2MR1YWMq6sSWMiC0mJOhHd6a0149Vwi9aoiIzQYBGx0203rrtJtbhTe3OfJZUx4YrM0bae/P8qF3uEtbcMshlYMpHIgyD70c6N3M9sMeev70Wu2Qala0EWtE6p0byw5HCXb/H8XcYlmGU2yhSIU5t2/zaeWu1C8KmcrmJMwJ7v2povWArAxvoY3gkSfQSa4/w1QzLAMQQRtB/eaN7Xvy42ux6iGOwxtfBLuN4ay2WdTldSR+U0ewN0MLcEafR5jyj8dPSu+KXFCgaa/qJpd4diDavFdSGdF/y5HmfAamfLzoW0DtU+rY6eLxeo/b+io+PAtfQFQUN24ST3jq409Y9TUN1Gg21uMqt2dImDIOpEgRrHhQLpb0wtQy2wbjreLW7g0WIAYHSSCZHoDVX/lclxAVS6HkEdnQ6QRIJ0IJFfU/p7tP7PtkAsd18tqhIJLaceSecPguvxFtFAyKcxnuGwHyjyrTsMNBSL0UxSXFF5I7QAMciNKdLeLUAa03VODsjhTgVyuON8QWxZa42wGniToB6nSl7h2NVUDMwGpJbvLamO/8ACkn+qHSi5cvLh7SgonabUiW1CiVIOlLmA4piGPaOVgNd5/8ANr7Go/aY4mEclefHdElaRhcOmIR1ddvhuKCB5AsO1EHWKDYG0VvZBJKyZMb7A7d/KeVGON8UYDKi5AdCYggj4gf9SmardHbYbFMoDBlgN5gGfIFiYHhXzAYCQF9o5z4oXPPB4HonHhmHFpFX+eNE00qjZ1uNrooCjz3NX0EmqmA2sElWbQ0ruvAK9rXaKFKcrkjSgnSmyi2utOnV6k/2xBnwEz4RR2lH+qOMFvAOh3vMtobfaMnf+1TS5mgsN9kyCzI0DuFknA7Rd7l8z9a7MJ+6TpPpFDMbiwcfd3YLCgSNgqg76ST+JpisQiADmIH88qWOIcGOZHtsQcxg+8bzyrN0kg8QuK+n/UoH+A2NnTKPYO/LK50LuzAkgaSygmNiFIPpRW1xZcRbCEwYBObmNAR66+476VPrVAaBItwI2BYCNNo1Bq1wzD3G7ZJBjTsxDRoxBMRGmkd9aQmjPJWCdNKP9SmvoRxApZto5nl/5iBTuryKzLh/WWiAy6iCCDIPuZ8z/CcwnSSbiowa2p0DtEZvEg7cp/LWsgmpCAtqSHdE1/llNl4165h/NBHoTP8A6hVPiVq9YAe4vZOmhBg+ld47EKVRldT5cvP5Ud1d4U4be3bkHslTi2NnEMo5dr3/ANqk4vgC9turJzZDJHJjM7edBuJN/wD2lu9Bp4gmmro64ZWQ85n1pAw5a0mIbrjBWN4bD57gEaLyPfry9KYxhFiANxU/SHhQw2MLL8NyZH9wifca11bQkT3c6udJuAK+H1jDDKWfnkuuG4u7YJNs/lPnG/qDRDGdIsTcXJItjnlmffl6Cgl3EEEDefnX13iiWxLkCi8WWqBSKfyAiGDw0Gddd+c+dT3MKu40NCU6SYYQBdEmu7vHbMCLgM+INTlkhPCQ6KRxuk84x2LRGe5o0feZjDQOc2wmnnRnozbVb1w5sxCqpJUqdCw1B5yNaD3cKDeyhiwnsZiVBQAlcjj7QJIHmKN8NuEMVJuqwUjLdXVFkBRmgZvPxqePlfaa8AwgDyKY8NbhZ5nU+tXrCc6q2DMAeXtV/atLTMs7isB5XVfV9X1XpS+pI/q9wp7+ALIdbDi8QOaqGDewOb0p3qLE2Q6MjaqwKnyIg1xwsUjjfscHDovz7w/EhlUTuPwo1h7KvAbkRG2moPtpSjxLhlzA4prLTlRiqtyI+zvptGnfTHhsUNNZrAlYY3YX3GnlE8fmmLCcFtsX00b4e4cjFGbHB7YOwpawnGcu1Ehx8mIEd814PHVRy6ee/d4RpuHINYApd4vw9cpygAc3b8FH7UTucftqACZJ5UA4nxsHViB3A7CvPLTwvaaOYOs8LQOhvEuvwgBnPbGQzuY+FvUR86odK8EjWGuoAGQyY0zCYMx3bz4VU/pxiowr3AC7XbrZQAdlhBJ5DQnWvemPCLwth+sm2TFxAIWWO57xMCD4VVKXPiBAuhlZUTWt1pDTQ3Y+4WeW0uXrxNtezEZspM7zH6+FOXCOAtoxJB7oiinA+GBFBgT3gUbiKS2G6JV+o15FsYkbp/gx1QYjVdQfEftI9TSlhbmgpt/qdi1GHiYLHKPNtKR8MvYFGBg/FYH6qARGetfc0pvoSXbyI5IUtqVPh46b1Nj+B9QRmUNbJ7NwCN9gfun5Vxw2+BdtSJ7Y/StEaNjEERB2NJmlcwhWfpYHgn4rPrXDbebMqpmiZKggxyPf5/MU69H+CretZxYtrrB5yfDTx50vdKLH0e5bNpYVwZHIFY299vCm7oJ0gsnD9W7i3cDEkMQJBOh7joOXdXm++LJwrtQ/ay2DKr8Lwxe6bfVm7kBBtkleqedWXwnbWddKt4Vx12UXbrLtF1TOYQWho2AEbmqXDL5Z7jMHdS0dgxeETCeIA3PlV/DA3HVRcuyDAW4kBYPw5gBqBJNCwjH5+eq7qgadfb87/bzJTfw+3oD6x56/nVwamqVp4yrzP4CryitiGqAC+dfyvq9rjNrXQp4daFe15XteNRLiQsYlvENeV1V1NxtGAIIkj8qym9gry4i+LKm5YS66iGWQAdvik6yBppA3rVsDw1rBI1B2ggwY0lZqjw3oRYdTd627b62QVBTVCYAkrIYj7UzrWRAY/Ed4vBWtLNLE1roTws9t8XRNHzhtZUo2YRuCIkRzoxw6xfxM9SqCInrGytrr8MSPWlfiQtYTHXFzXStu+0ZSCxAcLGYjeJOu5FatwnG2bwkXbLxBK31C3F5jN7/dFJnia0BzRz3WkP1Ob/E1dDj4KlwroPdYzddVnfKSze7DTyijrf08whX4DnH2yZMnvzSDR/hxXKI6uP7DI96p8e6TWcLlUnPcfRLa6knu/eihYPms3Ua2eQ5OPoEP4fYOAuIqsTbZgjg7DMxIYDlDN7E91OV22GBUiQRBrHW6R38bc6u4n0VTcCqWGhg/WAsRGZR2oHvT7xXprassUCO7gAwIAg7HtaxodY5VbE4wgtlx/andGZ3NMWSeyrPj1tMyEyVJGgPL0qjxTpCqLpq3d3edKGMxt97ty4SvbYtGuk8t9aUelfH7qu1qABG4B1BH71GHukJYxbztLFC0SS/hUfSvj5xV9FBJVGOY95AOg8Bt60RwY8aScNigkEkyJgDmTRvh/EmYQFOndH61U6La0AL53WMk1Mm4fQdPJMdvD5L1onRS6wfXw1p1bEfaDD01HrG3rSDZxDsAD2cpBBO4Om3v/IpyuIJLAgk77A6+B0M+VZ2oAJC0dFE+FhDgh/TDFFrKMRGRx38wRtvvFUOjuG6x2O+sewj9TTAbfYYsFKAElWHdrqNuXhVr+n+DVbDXGESZ1A0J1/OKKMe7tVQk2+92RDhXBXOtxWmSOsWFeBMZfFidWPdFG+F4S4mTrHLZZhCAMuh5j4jrqfKjeWNtq6FmdacyHssubWPksO/P4+S+w1vmd/yqV7ndXmQ16UA3NXMa/btAURIuyvrdTVwrDSCNdvGvi47xvG/Pup7GbQgJtdCvjXHXL94a7aiqHGMeyIDayM5OmYmIg69n9q69wY23LrWlxoLrjGHNy32fiUyv5/KayM9LwqQiFnUwjz2StsoUJ8D2zp4UzdKeO4hbF4m6kFcmTKAQzGN5J5/nNZ9hsOoULpt/PwrJmmY87mr6D9O0Be0h54QLGW7l+6yh0UXu1cLkAMwbrI01AMn3Apn6PcWdCpTAYNGcaXWYqNOZYqSYjv8ACg/R/jmVr6ucMLRuEfX2w3wiNCCGG2kHc0xYfiGGuJbYYO2wMhJxDtbBkZvqwZ5yQdDIre0+hZJC0PbZPZ1elrC1WrrUPLTXyvhd4/jmPvZrZxNqyoUwlkauZC5FOpkzOgFXOH9G2zG5iTZw6lcpLsc8wDmid/AsN9q54jxx7Skri0tqglES3bRe6FhSSSdIn1pOsdJusM5LtzEByc5kADTLuAF1k+1Uxsj0zsUz1Kik3zDDS7y4C0DD4rDYRj9FtPduBgr37nxCSQRaRvtGCBpExJbaqWB4PduYo3risj7u109p7ZByLkAhIIB5d0ammb+nFiyqXL167bfEMxdnMdlTp2SeUzJ0k8qqcY6YWWx+RCDbChGuA6ZpJB8QNprO1moa+P3c31OT/Sv0MLmSe9gjoMUfuqHEMDE+9IPSbhSvcV22iNPCTr8q1fFor/CymRyINL3DkQ3cjhWV5GsRI239fesKzG7cF9UHtmgIdmsrNMJwe3J0nXTcz8qM4Dgt97gCItsf3f8A1GtaXZwaWtECgHSIE+XjXt/BWrkSRm2BBysCOQI107tfKuu1TnKOmN4wkix0cvFwLly0qg7CZPy0+dMFuyq78tAZ28m7vA1ffB3U2Iur3Pow8iND7CvoVvssG5jv79eflSC8nlckzwhfE70WWX78KDyMmP5FMlqyLWCC7En8/wBqWsSge9aQDTNJ/wDCKb8a4+qt+BY+kD86YTQSWXj4/sjjcbtrEK7MeQXbxJJjTzoKekmKtM73LKvZJGVUeHUbfaAUz4sPOrFqzI8a7u4fMpB2Iohr5ABVKTwIhyrlvpECJ6i6PPJ/96F8Y4leuGyRh1It3RcIa5qQAw7PYIntcyK6wROXKdxvVg2509q6P1GYrx08YNUgeBF+3awCdRbJwarJ6zcixcstli2YEsp8pqlxhcR1d3Nk6q47u6ozKfrEyk5guYQSwJH2T36U0BIFRtYG24PKvHWzO6omQxA8Ja4d0fVTZZslzKzsXJ7bBpKSUUBjJknTWTrNfcK6PXEsNYYpluIiOys0gKmQhQFWRIBDSD2jPwiTNhOqbJ/w2+D+0/d/Meo7qvGlmZ6Mxt6LOOm/C7pVFudV1lyyFYrMG4nWZn+HYm6D37igd3hrsWjKMysoMmQWIIbRRqInly86bekZ6zF5Z0S2BHcWOY/LLXGH4WxroletzSRRMgG7kpOu9HUN/rAiRoSDzPbzGIjXMOe4minR7h+Es9ZbxC2164OEcqSEg5lnnBBykDlO80fThZn1oD0lwDZMwE5Gn5QRTYtRI1wsoNXptPJE4MGeceqv9K+IWGR7Fi1ZVXuh0dUjKQqBcxgM3bRiWP2SogkTXOD6MMzM5yQ2fsknQtkj7O8qZnwI5gq+FcOQUViZ2Ezv3R/JrU+jWDZbKBxBjUTMeHtTpHvccrN0+yNpDfikDiXRdynVkqD1SoO0QpdTrIyxB0174oFfwxzqdQ6gBlIJOkjQeKs49R3VtuM4cGGo0qlb4CmbMRmI5nuoQ97cIpGxSe9dHqgHRDhN5Ldu4ckhbwgkgjrbiXBsnIJqAdzvUF/hl2y1swnYu59GbWXZiPg00MU+JZgQKpY/C5hQvcSMr0BY11dEBfgdxhcAdPrGW6p1OS8o+NREEZhbYajUN313g+COjqcwXLcZjBJzK1x7kOpWCe0IYEEGTJBijOCwpyiNCNP0PtVtEI0apvEfVIHMYCoyveNO8VXv2AdoB7xsfMc/xq8VrlUBOoik0uhyAYvBNnV1XtaggnQjvB/X3ohgWLEtcBXQAA67TrIoq9oEbelV2td38868SaRCUFtUiA02qwtUm39KtWdzQBQuGFVxKQ4YbbGphpUWM2P87665Dyomo+QFIFmuba6xXVqvh+dNCFfX8MrKQRM99QC2Rvt3/rVlqjx3wN/lP4V5y81x4Shwyznd7p1zsSPLWPlFGFQUO4H/AM0nkaJJtTRwtOU5pdpaqK9w5W3HOrQruiqwkb3A2CqmG4XbTVVAq/ativFqVKY0UlPe48lSAVzlrsVyaMpK8NV7wqU1Xu0sprBlfYNtSKtsAd6H2Pj9DV2pzyvSDK56uPEV91fMaiphUGG+150NIbK9n+fzao3WOdTHnVZ9qAomr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560638"/>
            <a:ext cx="38481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6" descr="http://www.sonlight.com/images/products/AA29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371600"/>
            <a:ext cx="2763413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evenly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9050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smoothly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572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evenly</a:t>
            </a:r>
            <a:endParaRPr lang="en-US" sz="9600" b="1" dirty="0"/>
          </a:p>
        </p:txBody>
      </p:sp>
      <p:sp>
        <p:nvSpPr>
          <p:cNvPr id="22530" name="AutoShape 2" descr="data:image/jpeg;base64,/9j/4AAQSkZJRgABAQAAAQABAAD/2wCEAAgGBgcGBQgHBwcJCQgKDBUODAsLDBkSEw8VHhsgHx4bHR0hJTApISMtJB0dKjkqLTEzNjY2ICg7Pzo0PjA1NjMBCQkJDAsMGA4OGDMiHSIzMzMzMzMzMzMzMzMzMzMzMzMzMzMzMzMzMzMzMzMzMzMzMzMzMzMzMzMzMzMzMzMzM//AABEIAFoAeAMBIgACEQEDEQH/xAAcAAACAwEBAQEAAAAAAAAAAAAFBgADBAcCAQj/xAA7EAACAQIEBAQDBgQFBQAAAAABAgMEEQAFEiETMUFRBiJhcRQygSNCkaGxwRVy8PEkM1LR4QclgpKy/8QAGQEAAwEBAQAAAAAAAAAAAAAAAAECAwQF/8QAHREAAwEAAwEBAQAAAAAAAAAAAAECEQMSITEiE//aAAwDAQACEQMRAD8A618HEFPlGMr0cnygBV6hdyR63GCBPY2x51rGw1bX69zjzuzO/EBpIxAqCSWyA7sRbTt1B6evLCr4gzCWKQZfSIzzFQXULsV/29cOuYvHIiIzAi422BHr/bCLn002XZpFJFcoGsXYqNRO9gL8vfa/brrFMmkgXJmNZVZW1JPGFigiEhZCSWZCQBud91PXoL4KZfkUbwzSzlo42YS1Eam4D7MwAA3A+W3Xl0wGpTTZklPTRjTLmVYC0JYsI4wblttt1Hpe57Y6XCUWOqSVFiULo1AWUgKL29LfocO6aFK055nEL1E0MVIqotQAis8ZDR23Vvccjvb9MXpR5tNldTJLL9u8qxEMfKWBNzzsQLbX59OYvM2zNMqzRJ5EaaSaPh03CBLFmsltIvuLX+tu2KKOuefN6OmWlKUcXCcIbKY330OdQsPvcj15YtbgmEB4cpqnKUUQU/2kakFWJ5jfryGBmUwpRzrS1QQT0rmHqGZCl0PPqF/E+mDtRQlapqaRGVJSXjDAMVPZSb2uLm/fADOcqGT53lctLIdInWDTfY6idAIPUM/fv0xcsikemkpYncUzNKlQwOs/MGUWO/uo37n1vjfSVDJXNCxu66iJFsNStYg297/gcWvkzyVDzyEcRnZRYk2CnmR18wX6AYxVEDU9ZSV8Mfkkk4VQt7cMm4B+h2/8r40WGT02RVLKJI0UXQqzathtsQOw2v8AXAjMfEVPQ0xfiPGRtw9B307gDuTtyPXBqaKmimjdmDa7q17bi19x7i2FvOZlo63h05DRyrw5CsWpVYf6gLdLjp0w/BawpNmSVEOWZtECkSv9qhPmXWNNr323039sTC5HIHpM0pIiFidHCSqrEHmAVG/Ii3PpiYXg9O56mvzx4lQyoVa+k9sb1p7m1sXikFuW2PO1nY6lAJIfiQwezjaxZLah9e+FHxvQpUCmhiDiWW8QHIDUCBawte5GH6vpXSn/AMMURy4Ksyk2PPe3Q/vgF4onhqsspUp2T4k1cHAZiCNerVa3S2m3vti53SXSwSKDw/BlueSvVCTgISKYx76+a2G1tWlSbcrPcejZNllXUEQSCaOMFWik1L5jvdfQja+3XrbBH4Sklo6uKSEpCk3+GnJU6DGqoCAT3Te/O9sYc28RpDldHVbWScJJAdi8hUjSu+wuwty6YutbJTMMWRDNfErSyToJKWQxxShNR+XzbdOZt1Oojphny3wzR0LTJHCJGkCqzHkVCFQPfv8AvgJlFRHl8NNTiz1QGuc6tOqRhc9r7XNifrg02fNxW0RHhKAYyQQzN1AHtgx/AemLMMvlojWQSMZDLGPhyzkkgdL9WB6bXB5k3sueL6yhqckY0KScBog3CUaSHQ3Xf7rBwPqMGMyr2zBGV5Ln5hp2K9iPXCVU1UkVcVrNPmuJB91lItrH4AMOm3Tc6xx76zOrwMQeIKWuqEjjIVooiNhbUp06T9bYxZuzinqNNyk66GI20t91r9Om/oO2BeXxRy00NE4+0pA8IvuwCEBT63Wx+uK5c6ip4Xhk1alYo623J9AeYtfr0xupSMXTYKrPFVMwo1rYx8erlmTUbA2IuQTyvvbGeoqqmSMyrRlxxlvIrhVG+wHTsLHlbC1mdO9FmNVMkXFp1bXpmQ3QHa/sD/8AQ54P5bnEUOUcZWF1ISWNbppfoSB7WwYNMOZey1uUqjF0KPdlYgXOqwXoB64mFevzG40GWWOY3fjfKGJJOlbdL235+uJicL1H6pVRa4YMO4OKaqtipkPEb5bX+uEpPFsrRyLSQgI19EjHttywvZjmtXXMPPKeLurKp8m2+39c8c08TZo2k/TpxrEalI1mR9OtWva/b9scs8d/C0viHLKu8kCrK8srPqKtaO468y1vwA2630kE7hJKupWQPyc3so6A7/njx4qyGur67K4Y1iUSsweRtjoC3J6gkmw3B54pQpfrDfPEaJEaly6hRSjVKFpHjLkrK27MLm9jdjb9+WF/PqV6bNKKu0RsJ2V5qXXq0BXvrO1gB5Qef5WwxJmLS5fLSGBaRIVb43V5WawvquR23uenO2MGQUbSVtTNW0ssdTWoEWF9ykLEHT3F7ljtcaiLdcJMrAhSpFT1stK9YGJG+hyqkjfbT0seXYYaIv4aKUcVToCixRiRp9f05YWMgyOGKoVJak8RahoGklY6mZTdCb/eIKf+1u126lyuAzyQmPUgj8yi1zfe5/D88Q2iiqAUFRRAxRhmcXLbX9tsLuc5GtXH8NwtDnzRynexBF9j03G3XDjlVDS0ks8Ed/srMUO5UHf9b/0Mfc/eGnpVlVAJ1f7NH+/sQw2PQXP0GHNtfCKSfjOJ0lG+V+Imy+qMkLVD8SN3N9JCWYA9VKoCPYgjbAzxXTyw5nJHEYJJY11srHT83MDvt6n6Ww3eNBNmeU5Z4ij4cS0cq1iMnmZFFuIrDpYbg33sRttcXmFe9TWvEbIayFKtGdjFqFtJUjfzMtufUdMbrkbM3xoQ2kEzUs0oLQyKYnSOUkqCLgN/IQD9cY1y2Yjg0xR2im0yBpfKNO4JJtbYgfQ8sGs/ylaUVEtIx0DTNUhXJ17oxZbW9TvtYDrjDBJGsISmqYqcyyg6pjqVFA1LpIGqxLONwenXF9tRPXH6ZM9hggiFIryo0MH+URe5J7H0IPcX98TGaVYZqqreoWFZZJnst7hwxNtFvWwBG23qcTDE0fpKTKUio43iZIlJBaxtpLHmetr4zyZHLRrTPCNUk0ygia2lFsSLbdNhjHl+dtJVRwiTVc7g82Vb/juF/E4MVddUPwUsAFRywYXO1uQv1HX1xwO6Txnb1TA3iL+J0Vo444pIJCeIr6Quq/PnvffsdvwNZRUU2Z5/lqGbiCmy+SWRF3CmVgqCxvYgJJt+2FbNFnMEVM9TO9XGssxXjHV8wIHl5W2BJ7373w+Fxw86zWry+o4FI86U8igWACxhuvLzMRfbftcDFb+dJa3waf8AqDQwVUNJTU+ri5jphCE3I0/KbdiToP8AP6YopcxZM0RJ2mqJIizCecAGO9vIdhz39RYYmQIuZQSZnUTCSkYGKMkABEJPK3K19VxuCxBPl2C+IfEdHl1FIZI/+4G6GsYERyIbjkN2IF+9jf6ie/lAli1jZmNbG1TVLMCvFhLXTTcTIt9jfclLW/kxupJS9FqmmKVbU+siFr3JA2HW3IDHGMwzmSqgirTHNHXU7RyPTPZhKtvK1+5vptY7E7csMdFmM1PVwVxZIqeuQSxmm1ABdiAAb+3S3scDhpCTHyuhrqOpWsaobgcRVdSAAQeR57kG35++Ks6kps2hqcvVxLLDEx+JhYHQeVhe4vY7gf6sD8+8SmCJ3lpjo4YKNIp+Yg3tYeUhepsd8clz3xpMmhYKpqedIzSl4WVksdy4Gx3UjYkgX25bTEVQ7pT9HTL/ABDT0GUNTZm+nJ5qGEyI9LcF5F36glW79Cd8c5ObQUdfHRxLG8ETFBOSNc0ZJMdyTfa422HkG++BmSeIloJ45Mwi+KjeHglDvZbWXntsNvbGfO4kSZZVRo1VtSqfMFXsDv3GwuMdcxjMKvVqD+ZzfF5c7ShEVHZFpYm1KRcKX9ep228uFZ5GjpFMFwim2okggjSSB3G9x23x9mrZ2WWRQFBAW6i1lAtbptz79sYmmMQI8okZBcj7v/PLFpYZ09LjVxGOHUut0a7KeSi97KAbHExgQamW22/M8r4mKJ06lkmcypIJmF5iCoDMSBfc+t+X44JnxpWRVTzzz8Sm8qMrP8wBN7Ab8yR/bHNv4rLHxuFsHbY/T/jGd64yOgLNpGxF+eM3xJm39fDrCeJaH4MNNO4nZW85NygJuLdb8sLGWeKKijyWrSKRnepqWeMXBudW36A/TCfFmKxCZhcgiwBHPFVLVovAR2IVATYd+X6YFxSgfK2dITPloclp6RayoVYohGUJ52FuQt69+uAVdnD19OgG8wXSrX2JsL3v06G/7DAT428OkHnuTzwOnmVWIEmpedlxS40iXyaMi5spccR1Hn1FLDT2tvytv+R7Y95ZmjR5eqtMdBuojEn+Sit8ovcNe4+lsKXxsi2UEBbWIUWx7hzOeDXGW1xuwYhu46++DqhdzoMmfwZjTj4ziu4LKai7FSLfKRy5gne+5PrhAzPzvxUCaGO5XqbncdbYp+Nc7OSRqLc+vtinil1IJNzzwKUhVWl1MsEv2cpYEg2YXO9thbF89YQjQ6U08l0ixG2m5+n64wpKURltcHFZN8UTpcrjSxJ0m2kAde+PDSMZC9zqPU48YmARYsmlZFsbNyAPriYrxMAGl31E6TYC5xW9+Y64+DmP664tbni2NFBBC+hx8Btvix+R98VdMSB7DmxGo298fGa4tbHnEwhExMTEwATExMTABMTExMAExMTFgA4INt9WACvExqVV+BZrC+si9vQYmAD/2Q=="/>
          <p:cNvSpPr>
            <a:spLocks noChangeAspect="1" noChangeArrowheads="1"/>
          </p:cNvSpPr>
          <p:nvPr/>
        </p:nvSpPr>
        <p:spPr bwMode="auto">
          <a:xfrm>
            <a:off x="63500" y="-657225"/>
            <a:ext cx="1104900" cy="828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2" name="AutoShape 14" descr="data:image/jpeg;base64,/9j/4AAQSkZJRgABAQAAAQABAAD/2wCEAAkGBhQSERUUExQWFRQWGBQYGRcXGBoaGBgaGBgXFBUdHRoXHCYfGBokHBgVHy8gIycpLCwsFR4xNTAqNSYrLCkBCQoKDgwOGg8PGiwkHyQpKSwsLCwsLCksLCwpKSwsKSwsLCwsLCkpKSwsLCwsLCwsKSwsLCwsLCksLCkpLCwsLP/AABEIALcBFAMBIgACEQEDEQH/xAAcAAABBQEBAQAAAAAAAAAAAAAEAAIDBQYBBwj/xAA+EAABAwIEAwUGBQIFBAMAAAABAAIRAyEEEjFBBVFhBiJxgZETMqGxwdEUQlLh8AcjM2KCkvEWcqLSCBVT/8QAGAEAAwEBAAAAAAAAAAAAAAAAAQIDAAT/xAAiEQACAgICAgMBAQAAAAAAAAAAAQIREiEDMUFREyJhcYH/2gAMAwEAAhEDEQA/AMI+hTjKM+efeI7vTQclz8A4e7lOl5gec/RL29IWdUcToDvA8tJRFGnuypmE3ED5gT6SuO2V0QvpMGxN9gdfLRSYbEMacuVhP/bmJ33JHkEU5htcNfbUi/LrzQPEWOaIc0AgTAItyk7aehQuwl/w7h+DLh7SWWzZgXZZnQxtA5WW6wxaWjLGWBEaRt5Lx7D48UyXDMCQfLxOhXqHZvEtfh6bm6QBqCbazBsehQpxY7aaLN4VPj8PDj1V6QEPjsLmb1VbINGLfXHtCwaibdDoi8BWL2mRBFpVdXpFuM11Z8irHB4hpLgAQQbyLHw/m6HYOkMq4ZzXS243RAmdFIHap9PRLjsOWhoe5ujnDwcQpavEahEZpPX9kwtlNFHqttdG0+yZmNGU5hfpMny/dF4V9B0Zi4GN4EHwKrwzZJzmk315I/LJA+KLNMMBQF84E87fMJrWU4Bpva4cwQR8FkMXiBmaLwTqCbeikoZ2CcwcDubHp3mwUy5l5M+N+DXs4w5mjtORU9LtW8a3HxWPdxgTGV8DqCfQgfNGYai15Lm1GnSAZa4Hf3rH1TqcGI48iNc3tq2bsvzUrO1VIDM4gdCY+e52WTq4Go0TlDhuQQbnoD4KrqVHsMPJzCe+WxrsCQAR5J6T6ApSXZ6Ue0tId2AbHWIIGoF78tlneIY52K/t0Bdr4fmblyNBDTqcp1JF7wOqxp47iSd3iCCDeCdCCBptyTaHHcRSLy6oxhyubNTX9Xdgyw7A7A6JKZTIfjMA+lWex1NzRnOSY7zdQRFjYiw0lG8OwIqGXHK1sF3KBt6A/FE9kfw9ZrxXe17n5YcR3pAOaCBANpJ8OqO4rjaLA6hTDQCP7hvABFgTrmIM9ARzEzjw5S30VU9FPxLtjRiHtqUWm7S5hg/pJOgEXy6jyWH49QNVrnGo3EU7mafv0+sG52laXimMawEa0nAyNQNh5LB8YwwpOz0XZb6NNvL7LteiRR1GiTBkc12m3xUtasXmXRm3IET4xutj/TnsG7HVszpFCnBe7mdmDqd+Q8lFsyNp/Rb+nwMY2uBA/wAFp3OmcjkNut9gva2NHRZGlwnIAGPc0AQANABpHRKmHW/uuhKY2MBeC/8AyCA/FUGNDW/2ibAAklxF48F6jjeL0sLSNWvXLWN5m5OwA1cTyC8J/qJx1uOqtxLJFywBx70N92dhIunTAzF1cKQYnRJEOedTqbpIWag32wOsE78/VEU3AaAnlBiL7wmspNbYNJ0h2wHnuiGUL635R+65yhKziBbAcBG2sjlfVS4cd4u53JJ16a3UNTDZmwT/AKjYdEIC5oLHA6a8vAoIJbYoUHEZhldI0FjOxH5vJbvgbAKbe8GNuGthgkjW4JkHkINrry/h1XKWhwkgyD9R8VrKbgQCCWlul9PsmugG9oOD7tGYA62jkSL3GydiXBti4TykX3WGocYcyoG+82IdfciQJNhFvVTVeP1CQ7uxcQCZ6TayZcdivkodxeiG4gVT7uVwm1jPxlcw3EWEWIsdz5qbD0qlYkFzARf9XpMT6oDFYB4B7zXno0RHqjhQjlYccUMsyCDNwbdVLRqWmbHQrNHGgd0tLY1IHdkef0ReH425vdNMlmzgNd9Eri+wqSNBC6BvF1UM4uxxsS09fuERVxTho6QlyS7Di2WMmeihqsEzE3GnXwUFLiV+8padcOkC3Iwg2mFJogr8JJMiycHPa2CLDco4VNjrvyKjfXAsfK6RwQ6mwHAvzOGYRc/cK4dTO0Ry0+P7Kkp4loqXtBsf54q1ZjwLAOeS3MIAgjTcgarQV6DJix1dzGAss6RIkjnu3S4F0Kzjb6hc18ju5RmPtBYm8WPr05JvFeLCk0526kGGvBuYABEyNttwgsz3d5waxljP5jqPXSD81VQSWybm30HYfKHZn1qTM3dAipvqczz3ST4jVD412Z0M/v7TYtHLQknxKquIYltRpY2YM2sSeWqteyvYx1Nj6j6vszFhlBvrB6aC0GydSdGXHk6JMPUpYFmdwaarzDQPdFr3AhrQDLnRuBymnr8WIBcx9Oo4y5zg4CSbmx25dAFV8f7Q4j2hkhuUkAC7QJ0HMddd9ys5iceH3dRpzzaCw/8AiY+CtGSozVOgnH8aJJygsP5mz3TzsqkvLvDknVIPutI85+iNwXDrgvkDXqfBBsUtOxnYypj62Vvdptg1Kh0aOnNx2H0X0DwrCU8LRZRotDWMFuZO7idyea8i4Z2tbQpinTp5Wj9L9eZJi5VhT7eTqKnk4FCv0XN+j06rXJ3CFrt5lefM7cU8921IH5pk/NHf9ZYd3dcXNLh/LgytQMjzvtf2iOKxLjP9phLaY2gGC6ObtfCFXYak0td7R2VsEt/zEHQfG/RB4sBlUsOgc4T0nX0UWIxJJ+XhstspQq1aTqElB/NEkTGvw+BIkSXHnAAg/wA1UArtbs4xY2iNtbJtLFAD3bfL+ckn44ibCByg6wRMhQGJsPAJiTM3BkdNdgNEQajo3jkbgdeqbSqU6pgsaIvIEC1pt/LoR2MuRlIAm55fKErQTuKDXOaHSw7EfHUI7BseyIqZp1DhFvEaoM1GvGV40vIMi24OxI2So2JgVCHQQDMtHhr5ooDNLSwud4JFrE7jS/JXNPDs5gRpbX0VT2dcXsLAHmJMkQNpEq3c6NAB4T9U7ZIFxQy+6ZnlZDewMXnzupq7TFjHVOa1xIk+gAS2YAqcPG3PTUeibSwh2s4n3rAq39ko3YaVlM1FfisDDjM5okgGRGkWsSmFmgAIHKf5CPODTDhCjKUZdmjcQFjyIkmx0ibeX2VjSrZmyA3bQjNPgVHT4c97g1rS47AAk/BWo7HVQAajSAdmjM6PKwUnFFU2ysfjnA3Dw7QHLY9FZ8M7HYmv36gFCmS0ZngyS42hgE76mB1V/gcJhsM3uznno50ePut8lHju2D2sLWvNNvQ39dvKEFC3sfJJB9LshgsEJrO9rVm2Y5j5UwIb/qnxVRxjilPLIbla24k5ifJ0iVTjFVqropUy4kxmvrv/AAo2n2PqO71Z3lMnyAsFeMf8JSkZmoxtWPZscXZmkl2ljNucmPRXGE7I1azi+qS0awbDyCvaQZQgNFzvEn1UmLe6p3TULOWSx8yZkdIhP9Y6RO2+yPAcHw9PuGm0i13NlpPOSInXcaqo7R03U2uNB5y/mpk6dWz8p8OS6Mb7J5pVCWvjMx7LNqDfuzDXDcCxVFiqpJcSZaZt8dPiFxzlKMtnXxtVooa4DyZvKCxfZ4uYX0qb3Rs0T/PJX3BOH03VvZvJiC5o5xqJ6a+Hgtc2i1ohotyAXRxwvd6J83MlpLZgezHZdxIq1GwAbMePePUHQD4rbur7FoPL+FEiiUjhl0LRxSbk9lecPSd71Fh/0t+y4/hWHg/2w2dxP0Kshg0x+FWMrKmvwig4XzDlBiB6IX/pCgdKjwfFv/qrr8KekLgonohSDbMrxrsexlLM0l+U65RLR15hZDF8OIsGweYNj5EfIr16g7KZDQ6QWkE6hwLXfAlYPi3DPZvc3KQZ2MAg6GFDkuLtdHTxSyVPsquF8ABZL9ST6W/dJXhwpbAGgASWuQNGdrtcDA8LmfQclyk8jQakc/4VeUiG94kEHaDmBP0Gm+qnqPYQQ+bwAQTvrrpHNDJFMSpoY58gFoA0gD76+qlrMGeRefRp0nSyMfwxvusqHMLQYN/AX/56orD4CpTyuzHT9Nv/ACWXsVlRT7re+DAtm316iJ9N1YUnF5b37gASGi2moBv46qKlg3mQ/vMO3XUaX+qt8JWbTdPsmyYmQXW8C7VZKwNlhgqADYJLokmWhoHPmZkboxlB2UubGXqQf+Cq9mL9pUcRYOvcC3Ow+SKY2Q4w5wiJa3p42WYDgepA380GEHTJm/nED5IsA5bAlo3iykxqJTVB9OXzXAdb/wA6I7h3ZytWghuRn6n29BqfRaKh2fw1AZqzg4/5ja3JoN/isotmpIy+Fwb6phjS7rt6lWb+B+xGeqJbuMwaB4nU+Sl4p29pU+7RGmkiBy90R8fRYzivaF+JkOJc7bkB0GgVKS/QVZrq/buhh2ZaFMOcT4Nt1iT5Kor9u31bPJA/SzS9tNT5ys9g+z1R8ZjA5DX/AHclqOGcMpUxpf4fv5qig32I+RLoGb7aoctGmY3e6wCuOGdjmCHYhxqumcv5B5bouljgBAIA5KdvFB09U1V0DL2W1Ki1oAaAANhYD0Q3EqzKbC95gD5odvGmrO9p8Y/EH2bDlY33nePTmlbKRWWkU3Gu0QqvFKiZeTbe/O2gCsq+MADWn3gNdAqbgXEsNhHvDWg1Dq513kdDsNbBCdp+0AcCKY7x1jb7Lnfei2NdkfF+Kh0DVzHAtM77jzEqbA4WpiPdADdJOnOOpVPguFjuVHtDoIOWSCRvdeiYJ7HNApRAHuixaPBaPGpP7M3JJxVxRUcN7KBlRtRzpc2YA0uIvOtiVcmgfBddVI1sm/il1xSiqRxSbk7Y5jYUoehXV02SeaNgCnQm+y3HzQ5wzjECecz9FK3A1o0EC/l5nVa0amP9ml7Eeqdh2Euy5XaTpYaW8VOaLp937rWHEDdTgiPkguI8EbXEVCc35XNAGXpA1Hj8FZYuoKcZrbb7+Gnmg8SC8QJg+9oRqDHe+6zaa2FJplBiqTqJyO9m8wO8Ht06ibHokm4z8M15AA63dc76OAHgko79lvr6MZQxLiYLrAH4fRFirIBmNQb2ERcAg9fBVmHaXbQLmfgTO9oVlw0ObUBb3tNQD8Dr5Ja2UsIpVKuYVAfAnfeQI89FqMPjXVgHOcXATMmWyEFR4S1zi6rUDSfywYvfRoga+SLZUgNYYdl0LQfjmGvwuhJUgJ2yZ1UQMoEz5WvzTCA4ghomdLnTyhT4XGmmTlDTMe8Jjzsrbh3Z/EYklzGEAkd6zGDnG3pdLFvozRRYnDuJlw13iPgF2hhajjlYHEn8rZJj5wvQcH2CoM72IqF3RpIbbm83+SIq9ocFhWxRAJ0hkBvm7fxumr2bExnC+yNaoe9LANZB+tloaGCw+FMnvPGkwTflyVHxf+oDqhLQcjb+78NbrOvx9arAbIub3lNGvArNjxHtlctaQy0yTf7BY/ifF31TDMzidXfzZS0OAkmahN+f7fVXWHwTGaAeKpi/JFzS6KHA9l6lS7zlHW37rR4XhVGkLQTzP2XCeqXs5TVXQjm2PqPB0UeZSMoJwpBMmI0QZksyIFEJ4ohFs2IGHoXG4zNTIHd7x3gnTveB+iMxWLdSdLaZNicwHuzuOqyvGeIvq1MwuRHh0ClLfR1cX02yr4xwOqYe2MgGzgHC95mPG3NBDGto6NLjfS9/FWeJa4DNUMdXWHlP0VeGZvca5/WMrf8Ac6/oFP40M+VvbI3cRcYMG2gJIDfqSpjxBwIc52UaSTA6wN05nC6jveIb0aL/AO51/SEbhOANBnLJ5m59TdGMEhJcjYMzjTyf7LXuP6j3W/cq+wmMfkGcd7dRewLTAbaNRFv5zU+BdmPfpubpoWxrFpN7XVG15JU/BO3iTho1viQfqU93F6o91wF/0jT0Wh4Zg8ODOUOP+aDHlorynhcPr7Kltqxv2Qzj6GXHL2efDjuKH5/JpA+gTzxXE3mo6DA1mLgnW22q9H/+vpOP+HTDejGyeYmLDTS/gpm8Dwv/AOFO/T90ynH0b4pezzQcRqif7j775jPPVaLgHY6viWl9apUZSv3c7g9/hJ7gPM+Q3Wg4pSwOBLXmg01DdoAJA0uZJA6W2VTie39cmKYYzeQ2fi6xPkhPmigw4ne2WOM4LhMNRaKjGNdBhlNziXHbvOJPiT+yyTqoBhogXIHJQcQxznOzPJe4kEk78/8AhSNaPeuLa9N1yObkdOKXRm62BplxzRMmUksTgXPdmbUaByK6upLRztlLhuEmS2LuEgCTp1Gy0nBeAuzHO17HABzYbMxr3jbl6oihwetXc1zRlDSCABlbbmd/BafHYWs5rc1Om+NpPwBsUl+in9M8eHw8gEukg/lc6TMjuHzha7A9kjVaA9jKIBEHVxA/ygAjzKp8LxSvRhrGNbckgNYNecbfFR47tHVN3FtFkwSPeMWHgkca7GTs2+D7P4LCd98Od+qpB9G6D080zinb5jARSaDA1dYeQ3XmeN7RyYbmeY3085uhKGBrYh+hcTs376BOrfQraXZccf7Xurgte4u2yiwHkPJUdHD1KhAAN9NzyWt4V2Fa3vVnAf5W3d4FxsPitJRfRoCKTQ3rufM3Wxiu9gyl/DI8M7BP96qcg5G7j5bfyytRwunTs0ee6sa/EcyDqVAnQkqIhQakcO1dBC6AmJkLsIE5uHU7aacaaxqIsgi/7Ljg3mn/AIN2yjrcHc8QfgSCPAi4WDQpb/P2TMVjadJuZ7msHNxj4anyQVTsvV09tXDTsHj5xm+KZhey9Omcxp5nfqeS4+rkDEFTjHtv8KlUrjaxpUh4udc+iYODV3jvPZRb+mi3vf73/QK+AI2hNcgwlEzs7RYZyZnfqf3nHzcpvwbeSs3MUbmhYxWuwI2hRfgwPGZVmWqJ9JKYFp4UHdEtwLeSaxwGyna8RH89dUBkRMY2YbJI5bSi2Pg6n7KNpkgNEk6ABaHhnZg+9Vsdmff7LUFAmCxDnGA7TXw8FbjHNYCXmANzv4cz0VbxivTw594ufsJ08tgsniuIOquOY7W6eASMqtFj2g4v7eqXNBDYAubmOfLwVcy8HT9lHTNwOa7UrZR6+Ec1zSdsogXE1ZeGybGPH0U3EcUWUTlFwPqhcDWPtc0CNBdSdoasUyAdU8VsWRjjiKjrioB0JA+CS6aPQeiS6SFnqVPjpbAGg208NpVX2g7SuDcodBkEtbyBm6zP/UBc3K9oPNzSWk+MGD6KXCfhnAudULHTEPg+HJFR/TOX4S1eN1niG266fFMw/C3VDLiT5qwwZoTAe1xG0x6c1aUsPN7RbRUUEtk5cjBMPwmkwS51xsLD1PRXmHxjWNhggawB9dUF7ATKeQmaEyYU7iTjufVQvxJOp/nioYToS0DKx/tzzhIYgrtOhKMpYMLBSbBm1ijaF1MzBDkjcPgeiVspGJDSpIqnQCMo4NFsw4S2VxAW0eifkR34cLhpBENAJYoatMI2oxB1nwsADrUVX16aOq10DiMQihGAvrEKeiJ1QdarKko4nZM0ST2WApDkmmiDskyrKcHqbRVM4OHtOoU+G4AKhho80Zw7B57uMN5bn7BXhxdOk3ZoGgGq2I6oi4fwenhwSBeLvMT4C9lR9o+08AtpGObufgoOM8edVOUd1vL7rNYqoTAJF5TAbroBxFRznSTfU35rtNum0gX5bLvsiTfRF5RZS5GaBBSfBc7YQ0deZA6lDYzEDLqlxbEQYCqKtfVcrR0Ie2veZhSY7Ee2LiB3WgAcyVWOeiKLyGZgfzb9FWC2Tn0Blj+SSs2Y223nB+aS6TnoLPB6Z1bfpA+X1lCHs4f1RytIV1CRVWkyKk0UTuAVWmacE8xHydCGbiK9Ey/MBee6RNrdCFpWuvzUnt3DUfBLVDZezN4XtPWbE5XCZJM6Wtbf7K4w/alpAzQCbmbZfH7qetgqL7upsPlB+EId/Ziifde5vQ95vxv8UdmuLLHDcYY8ToAYv+2yMp4hrtHArLv7NVWkOY5rtvL/AFfdCVMLWYZex0bubcGNCcui1mpeDe0Xo2i9eZ0eJ1WHuvLW8neumolWNDthUaRaef7BKMlR6hg6ataLF5phP6gwJLbDU6+OnJX/AAz+oFF4ufEjbyNwloqpI2bWp0Kmwvaai+zajSfH7o5uOB3WHtBJUT1EcWFDUx4QMPqqqxtVS1+JT/PsqzEOLkaEkwWpVvqmEJxpJpYnIkb6YQ7gFPUBRWE4FUqAOdLGbGCSfBoufHREFWV7KxBiR5mB5k6K/wADSbs9r3DkZA9NVPW7GYdwBqAyIm5ExzvdMbSpUhkosDW8wErZVQJn4wN0Enn1Vfiqhdcm6bVqyShakkxN77afdLex60Q+zJcTtCEdRgyR4K0dZqra750WQGDJj6+VpdyQGL4n7Ocw70nK3pzPoqytxJ9QGTY7DRRmx4I5iK+YklDOqWUdSoAEJUr7BTUbKt4j61e9ke+gAxrXHW/nCDweGuJ1MADlPNWfFaJDgBfx+MBdCjVHM5ZALaYCSlNMCy6q0iezUFiZkRgaNvknjDKhIA9mZTzW2IRn4ZL8HKV0EBDQeS62nyKPGDTTgVjUBd4HVOFVwU78MRqmZEUAjqlrxD2hw6gH5oV3BKB0aW/9riPhojSE3KFmjJlVV7M7sq35PAIPiRHyQVbs9W5Mdv3T/wC0SFfmkdj6pDMIS4obJmZFGtS1a4CZNj8CNPJTYfilbVtR7b6ArRsrlJ7WO95gPiAhj6Yc/aDOEccq5B7Qhw0nR3rNx5KwPGG6kO8oPzhU1Om0CBIHj9097SR7w8whQci+pcQpu0ePA2+aJbSB0v4XWUyOAEjN4H6FL2xbzHwQGs1n4ZQ/hwSANSs5Q4vVE/3HHxgyFIe0rzLXA6DvMOU6/wAstYxscJwikzvVe846AaD7n4KwqcTawakmLE38FleD8YY9jmtDpaRJcZkm8ouo8mCUWxlonxfEXVJ2HJDONlxMcUgxGy55JObdOYxDcRxopsLj5DmdkQHMVWAsSAToOZWbqVzh6Pe/xHEnL4oDGcRdUfncfADQRogcfiHVHZnGSkyQ2IM+oXOLjed0qleFG+pZDGXGAJUksmPeKOVasmB6KahSy6gF3wH3K7TyMFpLjMn4KJ1U6gSOWi6oxo5pSyLLhIzV273k+QlGcRqjPe8lRdlcFL31MpBDTvzgeCVY/wBy4tdI3sZLQNVqgFJLEul1h8F1PQpumhSNb1TWtTwExIfkTg1Rl0JpqrBsmK44hDOqJudGgWTm/wDLIauyNP28wu+0XM0o0K2MpmddU4010sXWvjVEBEaS57NEEcrpZFjArWQu+SIc1Rlh8kKCR2SPROcxdw2BfVOVgJO/IeJWowO+qRZWnDODPf3qndp2PU+WwVzw/gjKIzOGZw1cdh05I8QAC4XAi+q10Mo2VlXszSN8oHUSPkbrK8YwjaVUNabOadeYI/l1ta1cnoFh+0+JmqwW/N9IUZUdCQX2arhrqu92/JaJtTMJCyHB7Z/FvyK0+F9wIJ+AhObko3NSpNhsJFE1iKx/aHH535R7rLeJ3K0PE8d7NjiPDz0WKc7WUk5DxiMjdBYipZE4mrAQAbNyJvpp6qUYuT0Uk1FEDhPQfzRSYetFgCD6z6WTMpfBIjlBsIMRZFU6ZFzaOUu6rrjCjklKyOkwHlPoQP5CmohjjBseu0/RcdTtmc46+CZiaIcIsRtv8k7F7L7A45uHoOIAd7SegtoQd1ma3HiCZEzPz26K8xeGecPTEyAIAA0Gv3PmsyMCSbhcydtln0WdPENcAZHqkgm8LMJKliHpmeBdcZiQbgSPNRNU4VCCO5p0XRRJXWqRqAaG+wXPYqaUi5aw0iA0Fw0VNK5CNgpEBpJuVTlNLlrFoHqREX8jCbSpum7yRygfNSloJSzRrYc0QHKzbTN1CHO3jxG/kpXPHOVR0uJ3cXEZcxDYOpGyN0FJs0WFwOaC4wPiVcM4mykBTYyPCfUndZzh9f2hJvaL+WkomvxADu09dyuefI0zohxpmjbxO8Wn4BNqOJublZvA4ksdJuja/GDJiyCna+xRxroPxtaGlYXtIMppvO7iPgtOOINeYcVle2dYZaYBmHT62CDdsKVB/AXA5hNu6fWVqMJcdAsR2QrgVHT+n6rWYTFy69gPminsDWg57rdSha1aASdAFLWrQ2TYLH4rihJcSSdwNunojJ0aKFx3iEvInui4HlCqPayoK9WTcpjn7i8en/KEePPbDLkx0gxrJ6n5LlXDwIA2218VJw+jEugm02uZ5J9XEhhaXWAN94nmuiMVFaOaUnJ7A3UDYHSPRPbJHLzv6KypvY/uscCeov6pwotz5Sb+gvpfdGwUVLqI1jXmdPBE8K4Qarw2LC7nch+6squCZls6Hbzp1Vn2cDGUXZnNzOcT5AADw3U5PWikVvYJjmBlhoLAWiNFUYrEU2yFc8Rplzu6RIuIN55/zqs9jOAPfcOBMm0z8RZRUSrZEeLN2CSFZ2ZxB0ZbqQPmkmFN7TUsrqSscx1hU7WpJIDI7CRYkkgYbCa6ySSxhuYn7poakkm6FFCiylzgBvqUkkL8mSt0GtwYAMa7lCVOz9Gc72A+Wp8EklzTk0rOyEVdEGNq6NaMrBsEK0pJKUeisiU1YM+Cgq1jm6pJJxSN9W3VUXHqnc8x81xJFAF2frQ8/wDb9loHYi0m4GySS09BgRYviTzBJ8B8AqWvVJMJJIwV9gm66ISIEJ2Ew+ZswPDnzSSXb+HJ+lhQp/p7sctOllZYfBAkudcN166WSSSyZkiENh0sDbWI0+MJVWEjvxltpfdJJAJLWoFzSGOjS0b/AE9E6HsZJaHRsDEfc+KSSVhQ2lQJOYjIBrPenlF7DooPxbcxpFsP+Bm8j9KSSCCPqMg3cZgbT9Ukklhq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278063"/>
            <a:ext cx="7153275" cy="475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44" name="Picture 16" descr="http://upload.wikimedia.org/wikipedia/commons/8/83/US_Navy_080112-N-0260R-020_Builder_2nd_Class_Johan_Sanchez_and_Steel_Worker_3rd_Class_Andrew_Heffron,_both_assigned_to_Naval_Mobile_Construction_Battalion_(NMCB)_40,_level_concrete_at_a_construction_site_in_Ob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971800"/>
            <a:ext cx="4572000" cy="3062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46" name="AutoShape 18" descr="data:image/jpeg;base64,/9j/4AAQSkZJRgABAQAAAQABAAD/2wCEAAkGBhQSEBQUEhIUFBUUFhAUFBUXFBQVFRQUFBQVFBQVFBQXHSYeFxkjGRQUHy8gIycpLCwsFR4xNTAqNSYrLCkBCQoKDgwOFw8PGiwcHBwpKSkpLCwsLCkpLCksKSkpKSkpKSkpKSkpKSkpKSkpKSksLCkpKSksKSkpKSwpKSksLP/AABEIAMgAyAMBIgACEQEDEQH/xAAcAAACAwEBAQEAAAAAAAAAAAABAgADBQQGBwj/xAA9EAACAQIDBQQHBgQHAQAAAAAAAQIDEQQhMQUSQVFxYYGRsQYTIlKhwdEUMkJi4fAVI0OSB3KCg5OywmP/xAAZAQADAQEBAAAAAAAAAAAAAAAAAQIDBAX/xAAiEQEBAAICAgICAwAAAAAAAAAAAQIRAyESMRNBMlEEImH/2gAMAwEAAhEDEQA/APpLiCwzQrON1DYKREFAEsCw1gNgSWBca4rAIGxNCJjA2A2PYCQ9EUFh7AbtwDQADACTFs0uJNh0FbEZGhWM2BslRHEVjOZVKZNMJSKnJjsXdJUrnO5CzcCGjbBLCkTNmAsiRLBGBAEKiBFGVN9C5QS6is0mH7LZN1dfgFLoF9hLdpeoC7nMLJJibvawAikaBcDBoVoe4m+TZDK2VuRYznk7fUzyx16VDtiNkuCRkothWg34iuQjBoWUra8CHJisXHdkno01fTXLIna8cbXJjNq3luQzfJZ9SGPitqRinGlFRT1a1fV6shGrXXJJ1H0SxEgkOp5iMCZPiBAFsY3LdMl3sFF5XFlM1xmki5pc2L6zsFsHdKCbzJdk3SACsAZSE3wMwpOAAMGgWGYABXEHq7jXBKQjVVGkVSXIdspoxak1bLJqy1b1yMs8ftUHcZRXxEY/G7ysrcO1k2zGvSp76pPd/E7OTiue4s2fPds+mEX96aS7ZK78DHV9SN8MJlPK3p6nHbfirpHnMVtFy6dTyOL9LHm6cLrhKTav0ha777GDj9p1a2U5trXdWUe+K17zTHgt9jL+Tx4dY9vYYv0iowydRNrVR9ryIeY9HdmKpPea3oQtlwlJ6J24K1yGnjhj1raMby8k8pfGP0zYiQrYbksBcSWFcgp3ALLWWXEW5XhL+rjneyG3TYjBc7AjGXb4DLDS5PwYEr3mRl32OXusP2OXu+QDccwGdX2CfJeI0dmy5pfENDyjkAd38LfvLwGWyvzfD9Q0PKM5ksaf8Ljzl8PoN/DodviPRecZLEmbX2CHu/FltHDxWkUmGh8kZeD2W5Zyyj8X9DYo0VFWikun1ObFY6FKnvzdlolxlJ6RiuLZ5fE7aqV6qg24Re89yLsrJZKclnJvV6JaZ6huYzZayzb+2dtRpwqRpy3qyhJxhFb7UrO28l93vsflSri1f2VClzirXvx3m87n6Tp01BWikktEkkl0SFkzL5tfSvi39vg3or6J1MfOW5JQpwtv1WnKKb0jFJrelbO18uOp9Q2N/h7g8PZ+r9bJWe/V9p3XFR+6u5HpWyJGeXJcv8aY8cx/1gbZ2HOrVUo7qjuxis7KKXBJLyIbcwmW28zsmo17AuFgubOYbDU4NuyRKVPedjtp0tzJZt/u5WOO026ZGCnZyi7ezKSfPXLrxN3CUkop8Wr368jye0cQ6WIk9c3daXWr8zRwW1Zbt6ThOPuTunG/BSWnRpmmNPPG2bj0dwmLHa9Z/wBKkv8AdnL/AMIK2lW/+S6Rm/8A0i9svCtkhiTx1bhOC/2r/FzK54ys9Ku70px+dw2PCt4h56M6t869R/8AGl8IgvJ61Kn/ACSXkw2fhXo7EatrkeWng4vVzfWpN+bKP4HQf9GD53V/MWz8Hp6m0aUfvVaa61IL5nDP0qwidvtNK/ZNPyMqOy6MdKVNdIRLVh4rSKXcg2fhF1T02wi/q3tyhN/LM5J/4i4dRbhCrNrSO5u7z6vRfuw7wsX+FeCKa8IRT0XwDapxx5bFbZq16vrKlrpNQSXswi82o352V3q7I0PR+n6yvm9IyfkvmcWMqpye748zU9E4/wAyb5Q82iL21v8AXHpoSlmLc1MTC8WteXUzZU2tcmc+eFxGOWyEcguIrRmsrIBhANgDCjowaW9mvoupvJvphbpdRhFRTSu3bx5F0I211erFWbvyyXzHR0SMLXlfSSn/ADX0XkjzXrpU570XZ+fU9n6WUM4P8rXg/wBTx2LhxM71XVhd4x6DZu3oTspPdl26PozXcuX77z55NF+F2tVp/dm7cnmvAqCx724ljy1P0onxiu3gaNH0jjLs7H9Rp02WC5nLbUXll4lsdpxfZ3xa+DEenVbkBtlP26PPy+pVPa9NfiXmMada7SuVbsMzEbdj+G5m19pTlxyBUxa2L2oo8c+S+pjYnGyn2LkUMAKk0Vo2vRmVpz/yxXxf0MZm56N2tVWWapec8yU5/i341OZzYuk5aWyv39GLh6+9FPTn2Pj8bl0pZJ93c9B2bmmEuu3DFgYtSDg83e92nbPvA5HJZrp0TtN0gs5WRCVNk7sNL2NLWv39pns0lUvC7TXYdWHtzZngskWU1mhWGDzXWxsyZnpRG6j2b3xseMxUMme129TV0/eTXfG1vM8niqepnl7dHH+LFmipo6aiKHEIsoENYhYWxqslxIjIAsQRUMgMwULcKYGjZABEZWd2xsTu1Gvej5P9Thkw4GX86HX4BEZ+q9Bs6vdS/wA9T/szQjLJ9H8MzG2VW3ob3vtz/udzShP5jrminaMclNPSya4WfFdpzwqX7A7UhekpXa3bO3B8Myqg8jl5Z/Z08d6Xb5CuciGTR6BmhCrvwva1/wB3XYZ8ll+p14DE76cbW3Ulfh2d+R1YXvTlznW3ZcSreztrquqzDB5BZsyc227SpRnyzX+qyt5eB5TEZo9dSkrypT+7O+53/ej14o8ftKk6VRwl3PmuDJvbbjv0yq0TmlE66pzyQmqloFh2AoAMgBQGZBTFQQM1wpiBiBnuQCCIEkcFes3NQhq7q/K+r7kdGOxW7HLXyJsPAtXnLV6Lkvqyox5Mvp6DDKyS5WOtTyf71yOOmy6L08foJko22vYi03lJZcH1XYLRndHHtaT9as21ZO3JsvpSObk7row9OhMgsZBM9LenZzwx7ot+zvKTWV7O+iOhs48bR3l04+RpbZ3GMm+q3ZZPrr2MYytl7XlVm6corKLblfXRad5oqVnZ9zOjHKWbjC42XVJi6CnGz6p8U1o0Z+JisQvVVsqizjL3+2PbzRqSM/G4dTVn+qfNPgMR43aOClRlaWfJ2tfquZxymeoxUppWqL1sPe/Gl28zCxOzot3pST5x4q/74g2mf7cMmAE4tZPJ9osWPSz3JcAAUa4UxUPGAGg0UM7LXIDxMVpmxDaxR55HNicVZez4hVOU3+/I66WA3fvWd8nktMsn4DZ5Zs/A4Df9qWmq7TXQbESBkugw4iVqcne2Tz7eFiQjb6mRjJ703Ztq+Wbt3Izyy1FYzZMPdt38TRpo5qMEjqiznbbWIArmQRvVsDQ7Ay2TNxFCUJb8HuyXH6nZsLazrOpGpu70d2yStdZ3fjYeosjHx+zvxRunwayYpbjelWTKdvTybjrmufFdSqo76Hm9ibbdOc1XlJqSjuyee643v3O/wNqGMpTlanNOVm7LPJc0b45zJjcbKFSJm4rZkJO9t2XNZM06kua+hS8yyYOJ2fP8s1+ZWfijPrbPl7jT5J3PUTiUTgPY9PMOhJXun2ZMRQfX/S/I9FUpnBiMRuhaqXKs5UpPh3bruXLDytpK/KyXzKam2JLSOXbL5K4i2075wX936EfJi2+LldNPBybzXLWXjoPWwqS17l7Px1Zy/wAb/I/7kMtsxeqku6/kHnj+0Xiz+45Z7SdNqK9nXK2R0UttL8SfVaeBn7VpxnnCWfR5mRRxdRO3q5ZdmXiZ5ZWXcdOHHhcdZTVexp7Spv8AEl2u68zqniIxybSvn1PKUq7aziyyOIfC+Xh4Mn5b9wsv48+q18ZVU5XWiVs+PEFKnkcVPHPRx719Dup1E9NP34Eb3UeNxXRkNFldiymBLdSCuoQA9jcViyb/AEDYtmSbElmh2hGTTceJwKktDI+xzpzU6bs1fh8GejSK6kELStsir6SVUvuR4Xte9uORpU9o0pq6ml1dmupzV8CnwM7E7N5WzKmdibjK26NeM03CW8k2r65oE4vs8TztPDzptuDlHnbiJiMRVk09+V4u6zyT6LUucqbxtbGVnH8LPO43E7/G3d8zvr7aqOO64xvzz8jzVR7vLyJzy36dHBMcfyXSo/mfekyOlLVbr8UcU9o21THhtWD/ABLvyMtV1+crptLil43K3VtrF+DaHVbs7yyGIQhtzPHx95Lq7eY1GtdHTKsnrbvImhEaFrDbg6StyDuciTsIoBV07rJjslkGy0tp4v3su3h3nXGXIzt0eEraPuKmTLLi/Tt3yHMqjIPyiPjye8sTdDcSUnw8TZzC4g3SCzkIxuI2ByA5C2elcytwuXgmhBxygjmqUEdkkVziJTOrYZO90ZWKw7p3aV07XyWVj0UoFVSknlbISpdXbybqKTzivBFVTBUpfepxa6GxtDYUWm4LdfYZ7oUo+z7W8ktZN3YOrHKZ9acP8Fo3vFSj2RnNLwTI9kQfGa7VN/M7JYSPCT78yqeDnfJx7218mLyv7O4SOaGxt15V6rXJuDX/AFudEMPbLev3WEqUatsoqXSSv8bAp15KynFx5Xtryusrh3U+ndTjZZsfIqhIiXaLR2rc+DFvLjFPoxWJZ8xaHktVTsa7x4SicrpvmGEVHVi0PJ3RXJkBSqKxBDb3jkBMhDpcANi3IQRlbE3iEJMYSI9WEgwp3ueQk+BCEmqZXJEIBk3Dgx2xVN3T3ZfB9UQgHLZ6ZFbZdSL0T7V9CmaktU13fQJA1tpOTIsalgyqXIQVi5ls1KY0mgEEu0FMEmEgEqqSdimpK67UQg4mrIVmQhBDb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48" name="Picture 20" descr="http://cakewhiz.com/cakewhiz/image.axd?picture=2013%2F8%2Fhow+to+frost+a+cake+smoothly+using+buttercream+icing+2.jpg"/>
          <p:cNvPicPr>
            <a:picLocks noChangeAspect="1" noChangeArrowheads="1"/>
          </p:cNvPicPr>
          <p:nvPr/>
        </p:nvPicPr>
        <p:blipFill>
          <a:blip r:embed="rId6" cstate="print"/>
          <a:srcRect l="2667" t="3532" r="8000" b="9750"/>
          <a:stretch>
            <a:fillRect/>
          </a:stretch>
        </p:blipFill>
        <p:spPr bwMode="auto">
          <a:xfrm>
            <a:off x="4572000" y="685800"/>
            <a:ext cx="3800350" cy="2785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219200"/>
            <a:ext cx="7543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Why would it be important to spread paint </a:t>
            </a:r>
            <a:r>
              <a:rPr lang="en-US" sz="5400" b="1" dirty="0" smtClean="0"/>
              <a:t>evenly?</a:t>
            </a:r>
            <a:endParaRPr lang="en-US" sz="54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4038600"/>
            <a:ext cx="7543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Pretend like you are spreading peanut butter </a:t>
            </a:r>
            <a:r>
              <a:rPr lang="en-US" sz="5400" b="1" dirty="0" smtClean="0"/>
              <a:t>evenly </a:t>
            </a:r>
            <a:r>
              <a:rPr lang="en-US" sz="2800" b="1" dirty="0" smtClean="0"/>
              <a:t>on your sandwich.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tramping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tramping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18288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Walking with heavy feet</a:t>
            </a:r>
            <a:endParaRPr lang="en-US" sz="3200" dirty="0"/>
          </a:p>
        </p:txBody>
      </p:sp>
      <p:pic>
        <p:nvPicPr>
          <p:cNvPr id="16386" name="Picture 2" descr="http://meaganbakerphotography.com/wp-content/uploads/2013/10/dec07b5689745c09a3619b7f07f59f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24200"/>
            <a:ext cx="194131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8" descr="https://encrypted-tbn0.gstatic.com/images?q=tbn:ANd9GcQSN_mlyUCgw0NL9lEubyJqKM7jptSiBMeW5WlyrPZEzPeTR7rYiQ"/>
          <p:cNvPicPr>
            <a:picLocks noChangeAspect="1" noChangeArrowheads="1"/>
          </p:cNvPicPr>
          <p:nvPr/>
        </p:nvPicPr>
        <p:blipFill>
          <a:blip r:embed="rId4" cstate="print"/>
          <a:srcRect l="30493"/>
          <a:stretch>
            <a:fillRect/>
          </a:stretch>
        </p:blipFill>
        <p:spPr bwMode="auto">
          <a:xfrm>
            <a:off x="4114800" y="2209800"/>
            <a:ext cx="4049095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368</Words>
  <Application>Microsoft Office PowerPoint</Application>
  <PresentationFormat>On-screen Show (4:3)</PresentationFormat>
  <Paragraphs>71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63</cp:revision>
  <dcterms:created xsi:type="dcterms:W3CDTF">2013-09-20T22:58:17Z</dcterms:created>
  <dcterms:modified xsi:type="dcterms:W3CDTF">2013-12-11T14:05:03Z</dcterms:modified>
</cp:coreProperties>
</file>