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6" r:id="rId8"/>
    <p:sldId id="262" r:id="rId9"/>
    <p:sldId id="258" r:id="rId10"/>
    <p:sldId id="264" r:id="rId11"/>
    <p:sldId id="263" r:id="rId12"/>
    <p:sldId id="259" r:id="rId13"/>
    <p:sldId id="265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2kCR76q85hFHM&amp;tbnid=t00UsxzTzUlzZM:&amp;ved=0CAUQjRw&amp;url=http://greatkidbooks.blogspot.com/2009/10/testing-ice-true-story-about-jackie.html&amp;ei=oWanUsy8IY-3kAfus4CIBA&amp;bvm=bv.57799294,d.eW0&amp;psig=AFQjCNH5PWrvVVZuCVbtFxQXd0mn9J2DoA&amp;ust=1386788801888523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4Nr_yQW1rnW10M&amp;tbnid=MoeEFpRiCscpNM:&amp;ved=0CAUQjRw&amp;url=http://adminismith.com/inspirations-and-reflections/fear-of-diving-in/&amp;ei=QXqnUvLMHovNkQf4rYGIBQ&amp;bvm=bv.57799294,d.eW0&amp;psig=AFQjCNF48394KbqKzk_YWn5VNjI_MwZqbw&amp;ust=1386793871665504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vbL8kL6JSgC0qM&amp;tbnid=ecNFIbXfh0EPfM:&amp;ved=0CAUQjRw&amp;url=http://dict.space.4goo.net/dict?q=hesitant&amp;ei=3nqnUqXkOpOekQful4GAAw&amp;bvm=bv.57799294,d.eW0&amp;psig=AFQjCNEmJq1uZfcAnTOdvRtHQI-fBpehhQ&amp;ust=1386794025743429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url?sa=i&amp;rct=j&amp;q=&amp;esrc=s&amp;frm=1&amp;source=images&amp;cd=&amp;cad=rja&amp;docid=G1p8u4MsmGd9qM&amp;tbnid=BOKT126k-moC-M:&amp;ved=0CAUQjRw&amp;url=http://calmcoolcollectedsa.blogspot.com/&amp;ei=XHqnUuiJPIaTkQelyYH4CA&amp;bvm=bv.57799294,d.eW0&amp;psig=AFQjCNF48394KbqKzk_YWn5VNjI_MwZqbw&amp;ust=138679387166550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2kCR76q85hFHM&amp;tbnid=t00UsxzTzUlzZM:&amp;ved=0CAUQjRw&amp;url=http://greatkidbooks.blogspot.com/2009/10/testing-ice-true-story-about-jackie.html&amp;ei=oWanUsy8IY-3kAfus4CIBA&amp;bvm=bv.57799294,d.eW0&amp;psig=AFQjCNH5PWrvVVZuCVbtFxQXd0mn9J2DoA&amp;ust=138678880188852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p0u0ci_IVg9r_M&amp;tbnid=YchYUSqu7DX-AM:&amp;ved=0CAUQjRw&amp;url=http://www.polarbearsinternational.org/news-room/news/today-national-hugging-day&amp;ei=RmmnUui1CJSLkAewuIDABw&amp;bvm=bv.57799294,d.eW0&amp;psig=AFQjCNE5ReLoCTmuvDzLJgTiIpy0M3wvTQ&amp;ust=138678940491008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docid=dV6wJFPzRhPRmM&amp;tbnid=8dRVyDax3sFNbM:&amp;ved=0CAUQjRw&amp;url=http://best-posts.com/hugging-the-most-delightful-experience/&amp;ei=dmmnUoSBFdD5kQfWzIDwBQ&amp;bvm=bv.57799294,d.eW0&amp;psig=AFQjCNE5ReLoCTmuvDzLJgTiIpy0M3wvTQ&amp;ust=1386789404910089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4xovpzLtli1pfM&amp;tbnid=K5xYRlZV7VfJ2M:&amp;ved=0CAUQjRw&amp;url=http://www.petiquettedog.com/dog-behavior/review-dog-training-tips-thanksgiving/&amp;ei=8m-nUo-wKcu-kQfH3IHYAQ&amp;bvm=bv.57799294,d.eW0&amp;psig=AFQjCNEk0tGQGIYbSc2weRnMrRyZK6WtvA&amp;ust=1386790939396453" TargetMode="External"/><Relationship Id="rId3" Type="http://schemas.openxmlformats.org/officeDocument/2006/relationships/hyperlink" Target="http://www.google.com/url?sa=i&amp;rct=j&amp;q=&amp;esrc=s&amp;frm=1&amp;source=images&amp;cd=&amp;cad=rja&amp;docid=Fx6cJNPSzXSUnM&amp;tbnid=vjMwIMTQKxNg0M:&amp;ved=0CAUQjRw&amp;url=http://drewstarr.wordpress.com/2011/07/13/why-mothers-kiss-their-babies/&amp;ei=DGunUt-eFIzfkQfumoDQAg&amp;bvm=bv.57799294,d.eW0&amp;psig=AFQjCNE4YD_g2-4rFshgJHk_omhwAolufQ&amp;ust=1386789783878040" TargetMode="External"/><Relationship Id="rId7" Type="http://schemas.openxmlformats.org/officeDocument/2006/relationships/hyperlink" Target="http://www.google.com/url?sa=i&amp;rct=j&amp;q=&amp;esrc=s&amp;frm=1&amp;source=images&amp;cd=&amp;cad=rja&amp;docid=323ADzP5Hp8zBM&amp;tbnid=l-KtvP4EQwOGWM:&amp;ved=0CAUQjRw&amp;url=http://training-dogs.biz/category/kids-dogs/&amp;ei=r2-nUtv6EM3okAek8YCIAQ&amp;bvm=bv.57799294,d.eW0&amp;psig=AFQjCNEk0tGQGIYbSc2weRnMrRyZK6WtvA&amp;ust=138679093939645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rct=j&amp;q=&amp;esrc=s&amp;frm=1&amp;source=images&amp;cd=&amp;cad=rja&amp;docid=iT_MST5rzWO3fM&amp;tbnid=fgzBCqm-yZfeLM:&amp;ved=0CAUQjRw&amp;url=http://callinamarie.buzznet.com/photos/hugafriendday38cutea/?id=68500005&amp;ei=DGynUuuaOpTnkAfppYH4AQ&amp;bvm=bv.57799294,d.eW0&amp;psig=AFQjCNEY8I1Ci17P-DdRnAP6Ity0BSyuqg&amp;ust=1386790189050680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-V8S_2ZEbGTggM&amp;tbnid=vn3DK6hXnehJ6M:&amp;ved=0CAUQjRw&amp;url=http://mybirdie.ca/files/archive-04-april-2010.php&amp;ei=YnGnUvS-DcPfkgeKkoCIDg&amp;bvm=bv.57799294,d.eW0&amp;psig=AFQjCNGhRCEre6DVsUcOPE8jCOTGU4-XnQ&amp;ust=1386791398969934" TargetMode="External"/><Relationship Id="rId3" Type="http://schemas.openxmlformats.org/officeDocument/2006/relationships/hyperlink" Target="http://www.google.com/url?sa=i&amp;rct=j&amp;q=&amp;esrc=s&amp;frm=1&amp;source=images&amp;cd=&amp;cad=rja&amp;docid=qf8XHTwEm4kYbM&amp;tbnid=sudyVWaxNYOSgM:&amp;ved=0CAUQjRw&amp;url=http://www.goodenoughmother.com/2011/02/ask-rene-my-son-is-painfully-shy/&amp;ei=znCnUv61DZK-kQeW3IGQDA&amp;bvm=bv.57799294,d.eW0&amp;psig=AFQjCNGhRCEre6DVsUcOPE8jCOTGU4-XnQ&amp;ust=1386791398969934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-ukriQdnYTi2PM&amp;tbnid=3cvlbqBG9R9s_M:&amp;ved=0CAUQjRw&amp;url=http://www.fanpop.com/clubs/shy-people/images/8588243/title/shy-photo&amp;ei=NXGnUoyPFMGokQeSrYDIAw&amp;bvm=bv.57799294,d.eW0&amp;psig=AFQjCNGhRCEre6DVsUcOPE8jCOTGU4-XnQ&amp;ust=1386791398969934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url?sa=i&amp;rct=j&amp;q=&amp;esrc=s&amp;frm=1&amp;source=images&amp;cd=&amp;cad=rja&amp;docid=qf8XHTwEm4kYbM&amp;tbnid=sudyVWaxNYOSgM:&amp;ved=0CAUQjRw&amp;url=http://www.ahaparenting.com/parenting-tools/raise-great-kids/socially-intelligent-child/Help-shy-child&amp;ei=6HCnUq6EN8f0kQeHvoDYCw&amp;bvm=bv.57799294,d.eW0&amp;psig=AFQjCNGhRCEre6DVsUcOPE8jCOTGU4-XnQ&amp;ust=1386791398969934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5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https://encrypted-tbn0.gstatic.com/images?q=tbn:ANd9GcTVVNnxjfF8yZ1NJdjyEonAz7ssEqJHcn9HFTmdmnzPUJw_L9O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524000"/>
            <a:ext cx="2667000" cy="3441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sheepishly</a:t>
            </a:r>
            <a:r>
              <a:rPr lang="en-US" sz="2800" b="1" dirty="0" smtClean="0"/>
              <a:t>.  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boy walked onto the stage and sang a song in front of 500 people.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352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little girl hid behind her mother when the stranger tried to talk to her.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5720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boy knew the answer to the question, but did not say the answer when asked because he was scared everyone would laugh at him.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reluctantly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reluctantly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0" y="1752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Concerned or afraid</a:t>
            </a:r>
            <a:endParaRPr lang="en-US" sz="3200" dirty="0"/>
          </a:p>
        </p:txBody>
      </p:sp>
      <p:sp>
        <p:nvSpPr>
          <p:cNvPr id="8198" name="AutoShape 6" descr="data:image/jpeg;base64,/9j/4AAQSkZJRgABAQAAAQABAAD/2wCEAAkGBhQPEBQUEBQPFBQUFBQVFRQUFBQUFBQQFBQVFRQUFBQXHCYeFxkkGRQUHy8gIycpLCwsFR4xNTAqNSYrLCkBCQoKDgwOGg8PGi4kHCQpKSkpKS8pLCksKSotLCkpKSopLDApKSwpLCwpLCkuLCwsKSwpLC0sLCopLCksLCwpKf/AABEIAOEA4QMBIgACEQEDEQH/xAAbAAACAwEBAQAAAAAAAAAAAAABAgADBAYFB//EAD0QAAIBAgMFBgQFAgUEAwAAAAECAAMRBBIhBRMxQVEiMmFxgZEGQqHRM1KxwfAjYhRTgtLhcpLC8RWisv/EABsBAAIDAQEBAAAAAAAAAAAAAAIEAQMFBgAH/8QANBEAAgEDAwMCBAMHBQAAAAAAAAECAwQREiExBUFRE4EiMmFxQqGxBhQ0wdHh8CNSYnKR/9oADAMBAAIRAxEAPwD5/u4ckvySZZ3CpmZrKMkGSX5YCsLQDrKcsGWXFYMsnQe1FOWDLLssmSe0ntRVkilZpyRTTntJGoz5ZMsv3cO7haSMlIWMEloSMFhYAbKgkYJLAkcLCwA5FYSbMDsupWPYW4HEnRR5kyulTuZ0uAUlAQQlNR3mNlA5+f3MwesdY/cEoU1mb88IFR1sz0vg12H4tC/Tt9L8csWt8I4hATkzAfkYNp5DX6TTX2y9iuGphwR+K905j8Nbg9NTbh6zVQ+J6hFI10rU3p672muYMb3BZNQfrxnOUP2kvU81NLXjG/6o0rbpcLlP4sNdsrL9m0cyElyLOy25tTB48K+XLXJC7ygVK1TbUNT1dWFuY58bTla2HyOy69liNRY6HmJ29jfwu4Zjs+6Mm/6dWs8OotnwKgmikJUomimI82Ysi+mJrpCZac1UzKpC8kbKE30p51EzdRaKVAIo1wyvNJF8Fp8sgjZZMk2NBvesVmC0syQ5J7SR6rKrSZZbu4d3PYCVQqCRgktFOMKcBoNTKckUpNOSApBwHqM2SHJL8kmSSe1FGSHJLskOSeI1FIWOFlgSOEkgMbDURxfug6jmx5KPYn0m5nzm51taw5C3JV4DWw95g3+VgoFyeA53OgmmszUyEKlXa1gfy/m8uM+Z9b1VLyePOPyGaNOUsKK5NNTFBdB2m87AcrseV7t7w0doNmH9QanTIFKg+OYG/HwlmFwqmysAQe9fW9+ZhwvweExP9NlCtclV1AsCeA8JnQt6a2luzqKHTadKKclqff6fY1PVNVcjIiYhf6tGog7FU0+0Rbk1r9k38zKdq1d46sQQWp02PiGUMp/7Sov4TFhdrb2xUW3dUcb3sFY+WvD/AFS0L+lvQcJ137O2s6UpzXyfz/oYfWasFBW8d99S+ifK/JCqsvQRQssUTr2zlHEsQS+mZSstUwGUSiakM10nmBTNFN5TJC7WGbt5JM2eSVaT2o4TJDu5qFKTdTVyaPqGXdQ7uat3Ju5B71DLu4ck07uHdyGw1MzinGyS/dwlJWxiLM5SKUmnJBu4JamZ8kUpNJSA054LJnyQhJfu5UTfhw/WJ3l5C1p65+y8jdpazuZ6Y+78FuHwmY9Iu1cIUWym+bQcjeXU6lheevR+HjURKzPTCn82ay9cxFwNJxNbrd1OTaeF4x/jOrh0u2pxSay/JwGIxLU2A1LKb3PmD7Az3K+OFXdVQQb08unIg5ivndpq27sysXbu5QhW6kG6g6Lccf8A1PC2ZiBTJRwSh9wRwIikarrZb5LI20aE8rg9obx0LJrbUi9iw6KesGzNtVKNZalNyFBF6bEEi5II4ajxvLdk4k03OQbxOYItcdNec9HHYWi9YOlPKoA0sL5jqfQE+tpfRs61V7R289iytd0aa+KXtn8jTtlqZqDcoFARQR/ebsfO1wP9I6TGFjsmvXx438YQs7y2pRo0o048JHz+5qOrVlOXdgCxwsIEcCX5FWgARwIQsYLIyUyhkimWq0QLGCwclEqTLc0krsZJ4p9J+Dxt1Jupr3cG7jOoH1DJupNzNe7hFORqLYyyZNzCKU17qTdwXIZgjJu4DTms04DTg6hmJk3UG7mzdwGnB1FyMm7ilJrNOY8fiN2B1P0HWVVq0aUHOXCGKNKVWahHllNY8h6+UCoBKRiR4+8qqYvpOBvrqpd1dUtl2XhHc2dvC1p6Y7vuxsXic3ZXhz+063YW0bYdQp4NZ8gu6AWs5HMdf24zjKVEtfVRbU3NrDrPV2VhnVd4jZTy1sbdfrw4xCbppKOdxyFGdR5eyOpx2BIbXJZtRluq2sBlFM9y3/lOYx/wvZ2K20BYeYBM9nBbT3lRN8fw+HO5HAeI/wCZ6WJcGkWpjMWpM3EWVTdQbk66htP7ZRJu3mqcuWs7ccl1ajKLSZy/w7Rz1HUqbKRex4EgHj7zc6aynYZyFnU2u2Qr1sACCP5wm/F07MRrfnOy6Fca4OD5RyfXKGiWoyBYwWPlhyzpMnMtChYwEOWMBJyVNAEdYLQiQVtDQiC8kgBj3gi3hngcle7g3c0ZJMks1GNFmfdw7uX5JMkjUNwKN3Jkl+STJBchyBnNOQ05oySZJDkNwRm3cBpzTkgNODkvSMhSeDty+8F+Fhb9/rOnNOeFtfEoy3IBAJAPMsNLDprMfrFxCnQxJ7t7LybfRqE6lfMVslu/B4ksXCue4Lkcbi9vTnLMJQ7JJI4doMtxx4denDWelQwr2yUwwJBLI4F1Uf5bnr0nDVLht/Cd1Tt1Hcpw+IpVyq113OUaMgJVn6km5UeGokxlVs2QFSt/xBopHJjyX9JrxT01UDIQRoQeyw6C/Bj9ZqwGGemmenbMwsykXuvMMp4i+mvTlKW6Tg5y28Rf8hyMVHdeyYlOkrIFvYILlz+pmPEbXqYVDrpUHZU8SL3Fx01J5cYu3MWtFQUUqSwG5NzTLgXZ1PEKNOzrrPDpo1V7uSzH+WHhLKMalPOvfPnkqdR7xOm+GcEzUS7E3LG3gSL395v2xj0pEEnMzEWVWBNvmJ8YaVsPRsxsFGpP5v5pOTxOKL1c+hOljlvYcha2vSdJmVhRTi/jkuPBzChG/qy1L4Iv/wBOxyCysCCrDMpHMXI16G4IIkyzX/iVqUKeUAEFtN0KJ1APcGnrKcs6KyuJV6EakuTlr2gqNaUI8FWWTLLcsmWO5EGiq0FpYRARCyUtCiMDBBJKmPBBeSewRsbCkXJNBSDJKtRkqBRlgyzRkgySdQzCJSFhyS4JJlkahyCKMsJWW5YMsFsaiirLAVl2WArByMI8Tb+0TQQZBdmNvIfczw8aoJzOCAAB5sNLn+cpq2pVc1waiFbA24kEjoZ6CU0xFBFUXA73UPw9p8/6peylVc6kH4X0X9z6Z0y2pW1vGK3b3bX+djzdnU6YC5naxNyLngOHAX7xHP5Z0GyqH+Jv2iEQgXJuQDwsTrx08zPGfBpSpgqty57N793gNPr6zotk7PFMpluG+a17G/I+UyalejTpOWXqw0tu/k0cqKynuYNq7AG+Qo7sGNrNa9+djy05HSXKKlGpkqKQy2yra6jpoDdBYE3S66cJ7m2aDNmVAFCEMG4sWsDpbhx+kx4jaI3aKFIYizgcbg2uevEwKC9enH1nnDxL/ivOV9Nymc5zp5isvD2/NHCfE+Jz4k8SKYCgcyeLE+JJ4zNgXKNmIuRwHIfee1tv4fqGuWRSc3HhcNwIN/f1i4f4bqnvFUHnc+w+86StYVp1Wqccx7Ptjtv9jKo39vCgnOe/dd899vuedi8Q9Y9sk66Dx8AJ6WC+GWYXqEp4AXNvHpPawGyEo6qLt+Y8fTpNtps23SYr4q71MwbvrMn8FutKM2Ewu7QLmdgPzG/t0EutHtBabcIxhHTFYRz1ScpycpPLEtBaORJaWFDKyIpEtIi2hJlMioiLLisQrDTKJCQw5ZIRXk9bLBllloLRTItGImWDLLLQWk5GIoW0Fo9pLT2RiKK7QWluWDLByMRQmWKRLbQESMl6RlxFHOjLpqCNRcajjbnOUrI1DsKWUgspIJFxc8+hBnZ5Z4m39ls3bQEkd4DjYcwIhe0FUWrG5sdOunSfpt4T39zmyubvM5/1NNmCRFYHXzzNf3vMLiSnW1nLVqPZnTxrN9zv8AFrUmRWZS2oNy3a5HUyJRWiStQ2dwCKn5XHEDl/wbTl9mbVNMjpOoxOKXEYdrKGcDTqOrC2pI428Jj1qUopxg8J848f2/Qdo1HnDezL6+E0FyN5xKr2uza97jgOYvMdpPhzGtTJVWBQ8nFyT1NjofUzTi8Pka3I6jpadZ0G4ag7eUsqPy+cePbscx1u1jCp6sO/P3M1pLRrSWnSnOi2gtHIgtCK2LaC0YiS0IqkJaKRLCIpEIokJaKRLCILQ0LyK7SR7QzxWepaCGCKnooloLRpJ4vigAQ2hkkDEUDLBljyESMjEUV2ktHtBaDkuSKysBEsMBEnIWDy9qbJWsvIOODW+jdROMxmEak1mBBH8uOon0S0pxOEWoMrqGHjy8jyidxaRrb8Mftb2VH4XujgaVXSaMHtlqTixI1Em18EKFZkQkiwOvEX5eMzthbgGx49JylzSUJuLOqoVNcFJdzrsY60ylRO7UFyOFn4m3gb3957OExYxFOx7w1Hn0nDbUxJUU6f5Vze+g/Q+8t2XtJkNxwi1OU6M1Uhyi2rSjVg4SOsK24wRMBtBcSjHTMlrjqJZO4tLqNzT1r3XhnE3dtK3qaH7CwRjBaOCLBaCMYISKpCwERpDDKJCWgtGgMJC0xbSRoJJUelJBeS8WLYoMkF5LzxdFDQxQYQZDGIoa0NoBDAGYoFoLRpIJakIRARGMUySSsxWNtTwGp8hHMxbYfLh6p/sb66fvPN4WSYx1NI4qpid7VZz8zE+nIe1p1GysErUz7zjqZsZ22wn/pe04e4zOf1bO1hiENux5nxLsW671L3UAMP7R8w8uc5/DNO72pUy0Kp6I31Fv3nBYfvCafUbeFJR0+BPptxOspavJ7fw4GWsR14zqbTz9j4YWzc7Wno2mh0eOKLl5ZldZnmso+ELJaGCbRhsFoI0EIqYsBhghookKYIximELTJJBJJKsG7NJmlNSuqC7FVHViAPczNS21QdsqVqLHoHUn01lWC+MWzeGkvK80OaRguiizNGBlV4ymCxiKLgYbysGMJWxiI0kEaCWoBimORFnicFbCYtr074eqP7G+mv7Te0prpmRh1Uj3BnnusBQ2kmfNgdZ2uwl7A/nKcVO62GP6QnIQjm4hH6o62rLTQlL6Mr+JHthn8So92H2nI4anredj8QUc2Hfws3sRf6XnI4M9u0f6vnWvsJ9Ix6T+52OyH7Hp+4mwzBsnh6fuJvMe6P/D+7M3q/8R7IEEJgmuYzBAYbxSYZWwQQxTCRRJEMUwmITDQvJBkgvJCKsHD0cTjMUb0MOlMf5tcb17f9dYED/Qom7F/DL1UtjDhyT3cTTQU2ov8ALvgqgVKROha11vfgCJ1WaQ6ix1B5HmDyiH7nFp6m2/JsK9mnskl4OX+GNu1KNVsHjLrURioLcQR8pPPwP3nX5pye39gnEKFS/wDiKSk4dudfDoLthyedWmNV5smnFRNHwn8Rf4lMj/ioLH+4Dn5wLeq1L0anK4+qLa9GMl6tPh8nTBoymUgyxTG2LRRcplgMpUy1TKWMRHhi3hvAZagwSQXniQGCQmAmSePm+MTLUYdHYexM7P4eqXoCcr8SU8uIqf8AVf8A7gG/eex8J4vQpf0nLPFO7j/2Opf+pavH+06KqmZSDwII9xacFhxlcec76cHixlqN4O3/AOjNHq8cwizP6PL4pL7HYbNHZvNRmLAVQtIFtLgcePtBW2qB3Rfz4S7ps407ZJ87/qL9RpyqXDa42NpltPBu3dUn+eM5+rjnbnYdBpNOw9tNh66sWOW/aBuRbnpGZ3TS+FCsbNfiZ6VWmVNmBB6EEH2MrJnY08VSxK2RqVZRyNiR/wCSzBi/htG1psUPRu0vow1Hreep38XtNYKKlnJfLuc2TBebMZsmrS1ZSV/MvaX3HD1mG80YSjJZi8mfODi8NEJikwkxCZchaSDeSLJJK8AzRs0zh4c89gaSGxNHeLa7KQQyOujJUU3R1PIg6zmNv4FgxxtBQlWmyjF0kFlWo3dr0x/lVNSPytmXpOnDSquGVhUpqrOqsrU27leg34lB/BuIPysAYjdUNa1R+ZcD1tV0PS+GHYu11xNIOtr/ADDoftPSUzhsTS/+PrJXwxZsJXuVzaFbGz0qo+Wojdk+NjwM7HCYpaiBlNwR/AfGRQr+rHflch1aPpvbg2qZYpmdWlqNDYMS68N5XeMGlbLEPeLeDNFLTxIxMUmKXtM9TGqPGQ5KPISg5cI4n4gctiKvHvEeigAfpNexEfQoh0+Y6D3M9Z6CFy+QFib3bWx8AdIalbTU6eJsBMGpaKpNyk++TdjdOEVGK7G0Y8gdrKT/AG/eYCQCWVVBJJJ4m514nh6THW2qg4Xby4e8yvjaj90Bfr9TGnNYSbzj3FVs20sZ8HpVKnNj6kzHV2io4Xby4e5mdcAW1diZppYZV4AT2ZPggqTEM7W7o8PvPRw+IFsrW9P1Mz8JTUxSjpfwguK7slM9SiFJNuK81Oo8uYM9fCbdxFPu1BUXpUGb/wC3e+s4psdl7lxGo7dcWuL+Wh95TjHDJznk+k4X4xS/9VHpnmydpfW2v0M2ihhsXqpRj1pnI4815+onz3D7Vz/LUH1F/OahTHeJA53va3ryhRcovMdvsBKEZLDOlxvwu63NJg4/Key/twb0M8EyjZ/xdjFc5P6tMHQVRy8Kmh/WacVit65fLkLalQ2YBjxsbC4vr6zbs6tSe017mLeUacN4P2EkiXhmiZuDGKkcPMitLVaSxtRNIaOrShWjBoBZpKMUqJnFUE4atbfgC5o1QMqYtB4XyuB3lPUTysDVfZuINCtqh7rA5lKkAqyn5hYg3HFSD0nQDXQ6/aeZX2eKirhKh6nBVOYOrHCMfMk0/Nl5i2Vc03Sn60PcfoyU4+nL2OhV78P4JajTlvh3abK24q6MpsPP/aeI/wCROk3oHGXqrGUdSK/SkpYNIaNeYGxvQSipiCeJ0lEq8VwXRoN8no1MUo5+0y1MeeQnkYja9NPmzHouv14TDV2y7dxQo6nU/aKzuH5GI0Yo9yrXJ1J0+kwVtrU14HMei6/XhPKag1Q3dmb9PaXU8MFlOqT4Ldh32nUfuKFHXiftK/8ACltXYky3fBekpqbSA4a+UF4/Ez2TVTwyr0/WWFgJ5L49jwlZu3Ez2tLhHsHp1Meo5+0zttE8hKqWDJ5TXRwF9NSfDWSlOXBDaRkeszcSYaWDZuRnsUdk+AHiePsJsTAgcST9BL4Wc5clEriETxqeyh8x9pso4ADur6nT9Z6SoF4AD+dYbx2FlFci07t/hRnXCnmbeX3P2lgoqOV/PX9YxaKWjkKMI8ITnVnLlhLRC0haIWjCFWh7ySrNDCwDg84NLFeZg01UMM7cAbdToPrIlJLkcUW+CxWlitHp4MDvG/gPvL1YDugD9YlO6guNxqFvJ8gp0z5ecXFYVKiFKgzA2PEixBuCCNQfETLi9r06ffcX6DtH2H7zy6/xIT+Enq/+0feZ9W8zsNwt4x3Oierdi2mY95rDMfM8Tz9zMGJ2vTTiwJ6L2j9NBOdq1qlXvuxHTgvsNJFpqvG0SdVvhDGEejW287fhqB4tqfbhMjh6n4jM3hy9BwlDY1VlT7SJ4aSty8sk3rRVekhxSrPKNVm5wrSka/CPYN77T6Sk4t2gTDdbCehhdlM3BGPieyPcw4wqTBcork88IW43ming+uk9uhsU/MwHgoufc/abKWz6a/Lc9W1/4jULKT+YolcRXB4eHwGbgC3kNPfhPRobJI45V+p+09PNAWj0LWEReVxJ8FNPAqONz5/YTQotwsPKLeSMxio8IXlJy5GvBeCAmGgAlopMUtBeEgWFjEJgLRC0NAsJaIWgLRGaGipofNBK80MMAy4Pvie/iJJJm3vY2LbuZzMO1/wX8oZJmS4HkcbQm2lBJM6HIbNLcJgxMkksmQjKstSSSUBFqzZQkkl9PkCR6GxvxxOnfjJJNi2+ViFf5hDFMEkcRQAxTJJCBCIYZJJBDEkkkogUwSSQkCxTKzDJCQDKzEaGSWIrZXJJJCKz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0" name="Picture 8" descr="http://4.bp.blogspot.com/-_VzkYBLryVc/UYAGJsaY0_I/AAAAAAAAACI/rXR6BaGmUqk/s1600/rockwell-norman-high-dive-2105383-250111160732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828800"/>
            <a:ext cx="310134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02" name="Picture 10" descr="http://becomingconfident.com/WP/wp-content/uploads/2012/06/Helen-the-hesitant-heroin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2667000"/>
            <a:ext cx="2505075" cy="3694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90600"/>
            <a:ext cx="7620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</a:t>
            </a:r>
            <a:r>
              <a:rPr lang="en-US" sz="5400" b="1" dirty="0" smtClean="0"/>
              <a:t>reluctant</a:t>
            </a:r>
            <a:r>
              <a:rPr lang="en-US" sz="2800" b="1" dirty="0" smtClean="0"/>
              <a:t> to…</a:t>
            </a:r>
          </a:p>
          <a:p>
            <a:pPr>
              <a:buFont typeface="Arial" pitchFamily="34" charset="0"/>
              <a:buChar char="•"/>
            </a:pPr>
            <a:endParaRPr lang="en-US" sz="4000" b="1" dirty="0" smtClean="0"/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touch a snake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ride a bull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swim with sharks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jump off of the high diving board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adoringly</a:t>
            </a:r>
          </a:p>
          <a:p>
            <a:pPr algn="ctr"/>
            <a:r>
              <a:rPr lang="en-US" sz="9600" b="1" dirty="0" smtClean="0"/>
              <a:t>sheepishly</a:t>
            </a:r>
          </a:p>
          <a:p>
            <a:pPr algn="ctr"/>
            <a:r>
              <a:rPr lang="en-US" sz="9600" b="1" dirty="0" smtClean="0"/>
              <a:t>reluctantly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adoringly</a:t>
            </a:r>
          </a:p>
          <a:p>
            <a:r>
              <a:rPr lang="en-US" sz="9600" b="1" dirty="0" smtClean="0"/>
              <a:t>sheepishly</a:t>
            </a:r>
          </a:p>
          <a:p>
            <a:r>
              <a:rPr lang="en-US" sz="9600" b="1" dirty="0" smtClean="0"/>
              <a:t>reluctantly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4384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0.gstatic.com/images?q=tbn:ANd9GcTVVNnxjfF8yZ1NJdjyEonAz7ssEqJHcn9HFTmdmnzPUJw_L9O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524000"/>
            <a:ext cx="2667000" cy="3441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adoringly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812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Lovingly;  to love deeply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adoringly</a:t>
            </a:r>
            <a:endParaRPr lang="en-US" sz="9600" b="1" dirty="0"/>
          </a:p>
        </p:txBody>
      </p:sp>
      <p:pic>
        <p:nvPicPr>
          <p:cNvPr id="22538" name="Picture 10" descr="http://www.polarbearsinternational.org/sites/default/files/legacy/D1629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4361572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40" name="Picture 12" descr="http://best-posts.com/wp-content/uploads/2013/11/charge-hu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0809" r="9924"/>
          <a:stretch>
            <a:fillRect/>
          </a:stretch>
        </p:blipFill>
        <p:spPr bwMode="auto">
          <a:xfrm>
            <a:off x="5562600" y="1752600"/>
            <a:ext cx="3048000" cy="2570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do these pictures illustrate </a:t>
            </a:r>
            <a:r>
              <a:rPr lang="en-US" sz="5400" b="1" dirty="0" smtClean="0"/>
              <a:t>adoringly?</a:t>
            </a:r>
            <a:endParaRPr lang="en-US" sz="54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drewstarr.files.wordpress.com/2011/09/mom-kissing-bab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524000"/>
            <a:ext cx="3319887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Picture 4" descr="https://encrypted-tbn1.gstatic.com/images?q=tbn:ANd9GcTjd1IsjwALvYxsMHtzHd_h36__76i1lRtXugTh1ZjuWnPeUV5FT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524000"/>
            <a:ext cx="3063889" cy="362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8" name="AutoShape 6" descr="data:image/jpeg;base64,/9j/4AAQSkZJRgABAQAAAQABAAD/2wCEAAkGBhQSERUUExQUFBUVGBcYGBgYGBgXGBgXGhUVFBcWGBcXHCYeFxojGhQVHy8gJCcpLCwsFx4xNTAqNSYsLCkBCQoKDgwOGg8PGiklHx0pKSkpKSkpKSkpKSwpLCwpKSksKSkpKSksLCkpLCwsKSksLCksKSksLCksKSkpKS4sLP/AABEIAMsA+QMBIgACEQEDEQH/xAAbAAACAwEBAQAAAAAAAAAAAAAEBQIDBgEHAP/EAD0QAAEDAgQDBQYFBAICAgMAAAEAAhEDIQQSMUEFUWEGInGBkRMyobHR8BRCUsHhFSNi8XKCkqIzsgckU//EABoBAAIDAQEAAAAAAAAAAAAAAAIDAAEEBQb/xAAkEQACAgMBAAMAAgMBAAAAAAAAAQIRAxIhMQRBUSJhMnHhE//aAAwDAQACEQMRAD8AUVscYlVYfiUnxS3GPOXlJlUYHETAdqvMrCtbMvTTjFxEovD4qddCkftASIN+Ssw+Km3kQl6tPhbkaB7fjohK1x4LlLEyB0KIfTBEnzR7Nou7KQCBGquawTPqq3gjwVTKsu1vyVRk4+koJLWkWmL2VVLChg0VgG4VFRpNpMo1ItdL6AzWLg07BRxGEIO3ilw4c+Zh1ldTpObdxJ6LQopqg0von7K86oyQICDp583RGVHEROiGMdeIpOuHxaSOQUMNgHucGtlxdoIv4ppwvgNTEwGiG/mdoB9T0C9D4Twenh2gMF4guOp8SnxxuQ1QszvCuwILQcQ50/oaYA6OdqfKE9wnZTC0zai0nm6Xf/ZM80q1i2RxxQeqIUsHTb7rGDwaB8gralFrhDgCORAI+K6vgnpFCXG9icLV1p5TzYS34CyE4p2CoOp/225HAWIOtt1pi6FFtWULxY36kDqeHVGFj3Mdq0kKFR4Xo/bDsOMRNWj3au4/K/6OXmeJdkcWvaZFiNweq42fDLG6fgl2gf8AFQ6AiqbQ+QDBVVKhTcZAIPiiadiYgSlaeFKNkWUyD3rlSqaBpImVH24BJv4JbUxJz891btrhbjQyDDJEKp7i0jluvqFS/jurn0w7yQ9CZ82k1wOih/TWqYZGm6uyeKJya+iKTFuJ4aHFrQNEqx3CctYBp6rUucLFtwNVANzQYvvzhNjaBM3+AcDOt0TiOGmz2WO4TnEU2u7o0HzVFHAOGYTO46IWV6CUahlocLo2kx8OBm+hXaeDaR3x3tJCm5rm7yNlTUaJVEqB/K5UnDFrpHiraVebEabqVZhdBbqEpuweeFFLE7nXkptqzEGyrOGDoPuncL5lODlGvPb/AGr0rpbi0WVMa4QASQXIwEOEEIKqxwgC8ao/gnDXVauRjXP3P6W/8jsnxblKkXG74WOezLy0Tvsz2Rke1rghrrtYZzEczyHRPuG9m6VGHOipUG50B/xG3iUxr1LytCVK2a8eK3ciymQ0ANEAaAWACmKqGuT9+iMpUhF4CbC2PlSR816vpNJUTS5XQ2Lx4YLOH88vmtMV+iZMOcYXc6T4auc7rnLAIHIo4VYTfAAouVTtUO+sqaXFmF5pyM2v1VNIlhv4iFl+0/ZWliiajYbV35PgaOjfkU8rfBZLtOyqH0skwXmTf9DgAeYmPRLlU1UiOJhH1mNdBtBIUa2LBu3ZC4jhhPeMOJJJGwuoU+GkOlxtyXIcNmKr9OnFkG53RGLy+/pNgAoMwgJ0U8TSkgQSAhpJ0MuMeHadb+3KA/HEEETBMJnToACCq/YAfllWmgJSUuIKbXBbYGQQr/6l/igg8gF3oOSF/EFScugW0NWCDFwFw1jILbHlzRFCd7pfjMM7MCNAUqE2/QYuwv2ALg4+gVkztdSpNlth/C+ykBVu/CWfNki9lU9hdp/CtZX/ANK1tYDQ+SO0FQqrucyDFijsCQQJJBVweLTF7o/C8GdZ5yta68G7o6AaeqOMFLwuOPd1EW4jCAnwvIVdDDPeQGNLjyAkrV0OEUGu0c7xcY9BCc4TiVLDAmGtmwDQASnRw7emhfGnFdaMg3spiXn/AOF4PM2HmVtuDYNuGZ7IEF0S48z9F1naAVdHAKPspdOaNtFoWKMHcQoY1H0IqOv+6hXqXAG3xK7+DMe8qqTAHDMYA+KpwY9NDKm0MF9VQcUDogcbi50JUMLimtsdSjU+0inDlsNudCkONql1bLo0OtzJyuDp6XTunXAHisjhcQTiq7jo0hrfmf2TU7aFONI1+BFpRSTUsdA0KvbxIJ9oSH1qgAXlWP7W06eOIB0MSCYva/NN+P4/HVnObQYG0wcpcTBcdyB+n5rJcN7AVX1vaVyLuBdvPTwhX6Q9f4dxJtSmDM8/mii1rtdPkkXCsGKQ6fKyJfXcLg25c1nm6Y6KtGE45gX4aoQ9m5yu/K4TqDz6JT7Yr0qpxNrm5arQWnVrgCCs5xHsuwy/DEmLmmTJ590nXwN+pXNy45J2vBOTC11GdbXAjQuU6lYgEkhCVa/emIixkQQVQ+vmO6zNtme2HsANy4qefUgSh6TttkU6sAABvrtCZCHAl4DvzOOll9+GPRdqv15Kn8T0VPnGT/YZmcNrHcK9jHEfVcLQ2Lwu1ajTNz4/wg1TL0X2dFJ2kwvsRVi0qoU2tB70qGUASNUMl9Aas+piY6Kyu6DYKJo5nyLjkNrLrqHiVEi30K4VTzPh9xyWow1AuYOhggjbks3wd8PkMcXSOgjpu49J3W0s1snU/fmujgh/G2dPFCWLGpNf5eCnFvfOVoO0lLcTQcWiamUzrqJIMEdLJ9i6p7sbFpPXUlKOJ4cOYalMkOafOdbeX7JuoWx9RIYQHF2fmdXDa89dVfS7T5ZGTKRzud9yTyXKWLFRrHEAS2ek/mHgf2CXYzBDMT8/GFLZaSfo/wAF2hNWxJb4fVF4mvAvJHX6/VIcDTFtuoRtcOA1/dp8WnTxUt/ZTST4V4usRdpkctx6pHUx7xVY7MSTYg8oTOpV2Ig/eh/YpbiAHETYi4P38kp8GI1PDMbmLTsf9KP4UNqu63KyuA4rkfldY7Hn4LUuxYqtbVbeO67odj8/VaISsRkiFFoVZw83nyVLqttlfSrWF7pqVsQ+Ir/Du2VuHwzjroPir6IvdSq4wMmITk6F0RrGAgmVnTpAU/b5rlRGJhZ5xbY+MkkB8YZmYfv4rHs4u+nUjM5pmZB3Ww4m5zg4TlG0a7zPNeZccxeSrBDr7/epRRx96R5OGqx+KZjGw8AVh7tUDUj8rwNQdJ2SIDKYcLixCWDtS1hDYmd/hdGU8SXFpP5xPzH7LN8nHFdS/wCiskUlsGtqRraPkvqjs9zouNfe/JRZVI3ERJCwNmaT6RxOIjujwQv4vqh8fiZI6quBzPopV9KsdVcRFu958l1mLI5c5U3NblJ1gandA1YLe7INvsIdA3FF5xgOq47FA2BAnfkUKQWNBGu6qAmoDzuJ58kWllOP0PMDUOUmRmHLcIoPGo15bIHh4ggga+8FoOzXAfbVXNgta27nDlsB1P1Vwi7VBqming/DK7qjq5aRSANzAaSIiBMne4hMmY5z3XPQeepWo7RVG08KWMEDusAG32AsUx4MkaNHx5LfVUkdLJleRrlJKkPK1Zug2t8NUHjT7w2gmPUFLcTi3NDWj3ifJo+5V1Z5cXdWls+IsfiisWXYQ5RkiwgfEg+h+a+i7g7doA8QYXM2Z86CT/7MkfFUU6v5Xa6j4fyqDTCaZHhzVtXFkN1BHS8fwqmEm8HxGo8UBxOkNZc0/qFhPUbeiojOVsRPumeh18t1W2rOs8r/AL8/VLs94N+tvgQrmPI2MfD4oGGgbivDy+7TcKHCu0NXDm9xo4G4PiEcH+SEqUm1DEQ7TzS22vBsUpcY/bx6m8S10cwdR9R1X1Licmcwt1WQ4jwt8dyGnfdVcDwNWq8Us03l7hoB9/FbMMnJdM2XGkz0bDcQL7ZoHP8AlXirB1B8VCj2fYaOVgDY0izj1zc1hOM4jF4Bxc8e1pA++LOaNg8aA9Zg9NFqRka6egmsEQxzcskR4z+yyPAu2FGu0AHK/wDS6zvRNncQc3mfA6ePNTWgbC8ZiRcd3lABJ8zssR2j4YHtNtNoM+vknuJ4qeZ22CVVpqzs0ak/COesInQPTG8O4AarxJy02++d4nQHWdYTx1KambKGtiGgaNaAA1o8AAFYazWgsFgPueqqpYglvQrl58rnxAydnMTSccpBi0en8Kpx26W8lY9zoMbKNSqBTMjvbLLVlNAOKb37/lH8qn2zuS7VdJ67qzIUenANbG+O78QcsCI2X1ek4nKNC0Q4cwi8VTziQGyduXVca5zWgECRpyKGTpcDprqBKdQggPHdjXX4rns2dQZsmDn2h7QR02Tjh/Zc1A3Nak7n70dOXipB78CjCU3Qrw+DAIOYzrB0XonYph/D5jEucb8wLBUjgVHKP7bbCNL+Z3ReCxbWn2YtyCfjho7NcfjOPQTtk7+zb9Q+TlkMHUk5eV/E/cLVdsaw9k1v+U/Aj91jaHdqTtYfFW3/ACGBGNdkqNJvp84PzRTTlaOZLvmT9PRAcSxAdUHIOjxi/wC6tfXs0f8AIeB2TCF7X90xqAf/AF/goeu6QCDcE+MH7PouUq8Geeo62BHmNPFAYt+R8g2I9Qd/GVGy0F+2m5lruY0PiD+yoxVd0RZ46GCOomZ8LId2KDv+W40nqFQ+sDaTPXX10QsIk0eHn9UTgqLnuy0xMaxp58kFii4Mlp6aHc7pwzFimxtNkxuRaTFyT5IJM2Ycal1nK3BquxB6ToisHweBmeO9ul9HixNQBtGCZ7wJDvHqFoKHEc1MFwgkXHXdAumieJRW0TO9oa3s2mNTYI7szwqs2kAxrAT3nFxIJnQWB0UavC3YmvTBAa0OPvENzEAwADd14Wr/AKYKYDLPqHQG7W76C0+Mrf8AHh/E5fypq6B8Njq9EAVKRj9QMtKNOMo125X92bX66qnE8KrECK7mGPdAGT4CV2nwpwbDyx/UgfcLTaRj9PM+1H/49c2o6rhwPZcmaj/KNrnbkkb+IYqj3faOgaZmz5Tr6r0yoHCaQBBMDumDz3myrx3Zam1hcXtJsT7QXnkHA6+SKhbZ5ceLVnXL3mOQhH8KqV67/ZskA+8ZhrWg3cQAAIXoXCuy1Oo6S3u8pn0OpRPHezops/stAaB3mC0Ro62oS5SaVhGM4thYLjT920HU2t+yG4cSRl/TJ/dNX4Z5kRv8OiEq4UATMHQ8yuY+kpWL6+LJ0MAeqrc/PAJEfeq67DOcbNgcunMJpR4MDDphpbfq4T/ClJAsW0+FumRc8to8d0f/AEt/6fim2CwpHd02HKNSr/wvVSyNpAbnBjYiT0uUpxD3TIB153/hX1TBlz4H+MknoEQ2IkPgf5AfNZ2mKbYRwTC+0qNzOOQd4gi5gi0+K2+Hry62ixvBa8FxOg3gCST08FosBxAHNzsjxcOn8SK/87X2P3YuEo4niyCHjVpB9FD8SSVTirhMlI6EUEdoa+ekx2znA+UErMVXW8bpqcTmw+Q603T5XA9AUnxNQATzH7qpP7MMo1KiivWAMnQf7UsNjA5k/diL+iW1aZee9pylTfXDDFrCI6fVHF8BYfWqkO/5AesKrEHM0cxoef8Aifig6mLFgfdcPTkqjiTvcb9RsVZAoNBHIjbS/RUYl3P1/wBL6pMAiXA6Hf1C62CbHyIUCR2lVtEjwOb7Cd8Pe2oMhF4iZMxGx28UroYW6Z0GZDa59PVC+vhpxvVdL3cK9lUa4OPIDWB1P7pzwbg5DpqZSAZaJJ6ybRKFw2FkZjUa5wM5RfyvqOiKpY91Y5B3ANdo6XW7HgSWzM2b5cn/ABQw4lxJjT3Q1zuoBA8D9FVgxUe2c2U89yP2XGNazQC1pi8+KGx3HmUhcyTo0RP8J+31ExON9YzNWqIEtcOZmfTmluN4yM2Roc9/6WiT57BJavamo+Q0NbNrXPkVreA8KbSpj9bhLnbzrE8gi0/SX+AvBMM8ufUqMcwmAA7WEFxKg6rXLNmmPqVpMdWNNhcLmwA5uJgfNLsJhiySTLnGSVV0VVkuGt9mQ0Cye1KQImAQRB8EJhqIiTF1dmLBzB2VrzpH7wwfHeDuo1C3Vp7zHdORPMaeiWVXh0ZgCdrfd16HxrA+2ouDdYkcw4aR43B8V54AWkTzvOoPJc/Nj1fPGS7ItpDWI2XalcBobsDKqqVHQS6B0+90O6pyWTwD7D8LiiWx+Y3RsdB6pTiqeWCy0AErn4t/JvxRXQ149upgTg17jHePMwB8dVVWa0xJJI2Gg8AETUxIeYENEaxFk27JcLfi6zWMZ/aaf71U2AH6G/qcbDoCTtcNZSdRMyVhvY3sbVrt9o4up0jIEjvP6gHbqnWK7I1KZljg4cjr9FvWsDWhogAAAAbACAEJihZb1hhGNGvFKUPDAsV+Wynj6OWodgb/AFUGlY2qZ1oytWKcb/bdm1EQ4cwk1WweNS0lw6tIn5j4rSY6lIKzFUlrvDUc2/wgZWaFrZARJgE7n7+KX1nFz/M/DUpy+m0gZdjp8bdUF+Dh5848D9wiT6ZKPvZ5mjxP7KdHCkafwehCup04MfZCYYegNZ+/BFdsJLgvp4ZwnQA6xYemiMoty8vMT81ZWr7Kit3WlxIAR1YxRpWw38WANQm3BOGCqz2jiRmNgeQ0+qx/CKPtKw9qe7Nxmyx0nwB9F6Nhq4LQKcFuxF1rxYa6zNlz7LVFRpspat032X1d/tSO6GHZ40PRyJoBrnFju6Rs6wPhsV3HVqdNpY0+XLwK0VRmbTF2NquYQ1w73MaO6BZ2lg6dSo9xe58OMjQeupGyY4/FF7CxxI/S4ajZY15qU3OpGQDy3/2pFfjKcjXcA4cx1d72+5TIDQb96Lm+w+iZ8Z7UHDnKO/UO2w8fosrwPj76DHNDASTLSSIG1xv4IvCNFQyTmqOOvU/um1+gWOeDcVqVXGpVMkGGjYcyBsYhaLCjMfv0SvCcGyt/xFyeu6X/AIupiKwZQcWU6erxbURPxsPNKrZ2HdIf0qjq+IEWo0TY7PeLecFOKrSYhBYECmxrALNFufj1JRzKqJ9BI0nXWN7ZcNFN/t2DuvOV8fldFj4HTxWjx3FQyoQBNrnr9whWgVWup1LsqCHeehHUFDPFvFplOXTA1m3mZBOvXqgWvv0nVWcTwFSi9zDqwx4jYjoQo4YiRO508lxKrhHX0GPbmpui5aBI+SC9k7l8VZhwYqA75fmCrvYnp8EQdWF9kux9XGGf/jpNMOeQbxq1n6j8B8F67w3h1PD0xTpNDWt9SdyTuUVTptY0NaA1rRAAEADkBspBbowUfC1FIrQ+IMImFTUarY1GV45R/MbdN0rbUWqx+HzAjbXw2uslX7rj4/yFlmjbif0WVAs7xjAn3m2Kfh6pxFLMLpbNS/GYduIcZgDMNW7Ea6ax4XCvwuPbN5aeRv6HfzRHF+EkHOyzhdUNc17ZNnCxHVMhFTXDJmWjv6HANIiTaEt4hxai0WJtuSAk+MruALZsreD02U2te1oc6Lkib8hy29Vohg/TK81eFuAxbqziKUOjUkw0dJAN1psJ2VdWpBznszTLbnKOYdaT4wljOMOy5HWaTNgNfIBMeD4/vZA/KHWPQ/qg/d1rjgihUvkSlwY4DsjTZPt3MeLRlzZgRN8xi9+StrNZh2//AK5cXDUuNz+3qqqmONE5awkbOG6pxONLj/aLHCPdNj4hM6vBV2BcY7Q1arQ2o2HDR2nqh8LxFxhpJnmTM+fNEDBfibiGubsTYj5hLcRgXU3ZXCD8CqfQfB3R5G8pX2ioZQDy36HUKzCY3Z3r9UNxXF5u6TqJHh0S+xCbTQqbLtP3TLhlU0nB73hgHx6AKhpy7W2S7HY0v7oGh8/JWpOTBpI2GI7WuxBbRpAhhsdi7nPJq2fCMPSpUgwROpdzduSvNuzdF1KXPytnn78bDWwWkp8bj3Z80bn9BJGtqV2t+/uFX+ODWF7iANhv/KSUse1oz1b9OZ/coYV/bvzPgNGjdj069VS/WRv6PjXLnEzJJn1TmlWyNuLmw8ALn1KCfh2585sABbS4t9Lc0NUxZe75BMUtvAGtSvtjw72jKeIaYI7lTqJGQ+Rkf9hyWJNbL+XLfXntuvTKlMGiG1LNqEtI0Ia4QSOoMHyWNrcGNJxbUdLgSCD7pjlOk6+a53y8VPZfZe1IowBJYQbjTN1lXfguoXabWi1xvHgPkvvaHm1YQdqPZy9VGouOeqqgW1s3JIma657SVTlVZJ5+iDZl0jmJCzHG8LBzc7LTRz/0EFxClmaRFvmqkMi6ZkmP2VwKHqsLXFp208FZTKQzbGVojiKIKS4rg0mW2K0JErmRUrTtDHUlTM3S7MZrvM+FkqqsdhHlrm56ZvuJ6gjRy3oYh8fw9lVha8SD8PDktEM8ou2Zp/Hi40jN0sJTqsL6J0Elup9DeUvxNRzb5XAbGCFDE4Wrg6memZbz1BHJwTLG9rKdaiGgBryRnEbCT3fOF0oZNvDmTx6vpyjxWrVZkcQQLXE+h2TPCcGD6Lqlw5n/AIu+hQHB8UwjK1veJ9eR5LX8HY9uZj2j2ZBsSLHceaa1Qhemaws03BwMEfcJlicuJZaG1G7HfmAVHjeFo0gXCqG8mu+QOqx+O7RPAPsR3ho52npqhbRfnBnjXDDAmrDXGcrSRLj5bLN/1N1armDmF3I8unJS7R7V5NQODWuM+66IAubA8gLGeaz+FxEOs0JSlurLRrG+0I95gRGGwgac0kuO5/ZAcOZ7QZja+ya0cK39M+pQvgSCaDGk+8J/yIRJxzWA5e8f1flHgdyhm0gNAPQK2i1oM5QTzN/TYeSpNIuiAxMmXST1+nLouUuKDOL+f0VtbBlxkQCdtv4VtPs5/amCX/pnb6p8ZJinF2WVeP5hBOnIWKnS4m4GWSOsSVDBdmHlwzSweIPpCKxtNlN+SmLNAmTedfojteIpphlXi/tSwxEC/iTcjpZW9p6Oak2sGzlytdHI+679vRB8NwAqPgGBcnkBuVrsPQp1KFRjScrpbm6gAhw8D8kGWKnDUnvTzvE1WNImSDA8NjdW/wBLbzPxQdSr3n0qrTAkC1wRaZ3uvvbH9Q+K4TQqSbfD2iSoOd981EkKOn38FrOocKg+x8VMnUyut+alEsHjzUKuiuNObBQ9kApqTYznG8FNwLjRJWVVtMUwEFZDi9DKZb5oZYxuPNTpltGqFMhJTjoVT+LkbpPhuUrVjx1aEDicek2J4x1SXG8a5XVqLfgE8iiujjiPEhBnRY/GVQ939tvnoFB7nVT3jadNkxw2E2WzFi16zm5s+/EB06VQiA5zfAmfI6plRx+ILchr1IiLGHR/yF/ip0HgOANuXUK7GYSxc0XbdaemWwNmCP5iXHmSSfUokYNEYarmbcQSLcj4FEsaCpRQnxWAzMLTIB1jmND4obh3AS45C5rY0MTm8rX81oH0kNVoKEFww5w9bLMxEkcjseScVMU1ul+cWUKGPDBFS/Inf/E9VQ2hmbmG5Ol/JVFbPoTpLhY7iJPRQp4pxcBmNzEzYeQU6GBc5uaJgx10HPxTDhfCA50lzQRo2RJKZSQHR3hcKBuXHqmFN53QApkag+iCxvGiw5aeo1JvHSECQbZp6bigncYoh8ZJ2c4AeHms67itZ4guMbwIsu4bDucYaCT96lNUf0FyvwdUKAqPy0Q4N3ceXXp03WppUB7I02mAWxNt91meG8Nqe44hrDd0anoOcJljMXIFGmLkR4N/181CjL9rSKdRjvyVGkh0kGWksJ5bNP8A2SD8X/n8R9Vu+2HDQcNSs1xpuA7wkQ4ETHjHqsdFL/8AnR/8Fy88Km/7B0/s9mjfddFMnX7CnClMFWkb2yDW3Usi5nUZTEBZL4KlykXKqq/7+SIqwevSskfEMKD1TyoYQOIAjoqIYfHcKN4sk9XhVQ6uAHS63OJZKWV6CDVMYskkqMfV4cG6yfFLcXSWnx1K6znEmwSEyMaM8pN+gmGGvQj6JrS0nklGBcM2U6OkI3DVS0kHax+qcvBZfjKMj7sjcLxRopy+QWxMCYHMqAAcANtPqgcTQcx2dpkeoIOxHJGQZOa1sPaYbNom0/sutxQLpGjvnuhOH1xENHdOtM7f8CdR09EPTBY51PW+ZnONx4j9lCD2V86mCh8NWzDqEUwyFCAuIwoIIIkIDCuNF+VwljtHbjofqnJCHr4cOBB3UXCHHUrGCfVV4fDOzBwabGfsqfCMS2nU9nWuD7jibHoeq0NbGUiImfAfYVuX4i1H9YP/AFuoBDA7/tBhANpGZIAJ5kJmMC+p7lMxzdZG4Ts6GkOrOzOFw0e6OWqibI0mAnCCk0Oq76NGp/hWt46AIZTA+XogOMYr2tU5ZIbYeWunVTwvDHuvZo6/REq+yu/Ra2q5xzOJJ8fuE64NVJ9wS9xu46NbufHVD4Th7RAPePNaPCUA1pgCTraJ5KbX4TUq46ycM8amJH/U5h8lgvYDr8FvKplrg43ILRG5IMQsX+DP6PksPyFbTI+HrWZRcCq2/v8AVWc1VWabOE7/AHyUHVIXKh+/RDvP7/srKLTU9EO6sPooOP7Iau64RWCSq1pQtdyseUPiFCWCVnhL8Q5FVTqlmNcoimxbjXLL8TqCSnuOdYrJ411ymIWDMf3wU2rnutqf9X/VKKQunuFEh4OhbojRRPC1z+WCYtO6uPEMtn0yBvFwlGFecgTukczBN7KyFHsqVUzTfDv0mx8pXalEuLRUEFtg8dbEOG4QuLpDkmXAa7nsIccwBi91CA2Hqlrsr7OH5tnDYnxG6YsqwgeNCMhGocRPSCY9VLAu22VlDMOlcKqomyteoWD4/CB7SD98ir+znF20zkflDxaSPeGxE6Lj/dSTjrAAHDUEQfNWijeYjtQ0GAC7qNFRh+JurEgMdYTJ9NFn+FOkQVs+y9IZHmLzHlCJx4XFtsFwfDsvL7580wdh2j83omFSmI0CG9kAbAJNfo2/wjhmNmQ0u+SJr4kNEvcAP0DVZnFcTqGplzmJ0FtxyWowuEYABlEEXkTPiSmqItuwLB411ao3uw1p0Hgd+ar/AKMf1MTbG0gymMoDYI06kLM/jn/qKkoqRVH/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28575" y="-1189038"/>
            <a:ext cx="3048000" cy="2486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hQSERUUExQUFBUVGBcYGBgYGBgXGBgXGhUVFBcWGBcXHCYeFxojGhQVHy8gJCcpLCwsFx4xNTAqNSYsLCkBCQoKDgwOGg8PGiklHx0pKSkpKSkpKSkpKSwpLCwpKSksKSkpKSksLCkpLCwsKSksLCksKSksLCksKSkpKS4sLP/AABEIAMsA+QMBIgACEQEDEQH/xAAbAAACAwEBAQAAAAAAAAAAAAAEBQIDBgEHAP/EAD0QAAEDAgQDBQYFBAICAgMAAAEAAhEDIQQSMUEFUWEGInGBkRMyobHR8BRCUsHhFSNi8XKCkqIzsgckU//EABoBAAIDAQEAAAAAAAAAAAAAAAIDAAEEBQb/xAAkEQACAgMBAAMAAgMBAAAAAAAAAQIRAxIhMQRBUSJhMnHhE//aAAwDAQACEQMRAD8AUVscYlVYfiUnxS3GPOXlJlUYHETAdqvMrCtbMvTTjFxEovD4qddCkftASIN+Ssw+Km3kQl6tPhbkaB7fjohK1x4LlLEyB0KIfTBEnzR7Nou7KQCBGquawTPqq3gjwVTKsu1vyVRk4+koJLWkWmL2VVLChg0VgG4VFRpNpMo1ItdL6AzWLg07BRxGEIO3ilw4c+Zh1ldTpObdxJ6LQopqg0von7K86oyQICDp583RGVHEROiGMdeIpOuHxaSOQUMNgHucGtlxdoIv4ppwvgNTEwGiG/mdoB9T0C9D4Twenh2gMF4guOp8SnxxuQ1QszvCuwILQcQ50/oaYA6OdqfKE9wnZTC0zai0nm6Xf/ZM80q1i2RxxQeqIUsHTb7rGDwaB8gralFrhDgCORAI+K6vgnpFCXG9icLV1p5TzYS34CyE4p2CoOp/225HAWIOtt1pi6FFtWULxY36kDqeHVGFj3Mdq0kKFR4Xo/bDsOMRNWj3au4/K/6OXmeJdkcWvaZFiNweq42fDLG6fgl2gf8AFQ6AiqbQ+QDBVVKhTcZAIPiiadiYgSlaeFKNkWUyD3rlSqaBpImVH24BJv4JbUxJz891btrhbjQyDDJEKp7i0jluvqFS/jurn0w7yQ9CZ82k1wOih/TWqYZGm6uyeKJya+iKTFuJ4aHFrQNEqx3CctYBp6rUucLFtwNVANzQYvvzhNjaBM3+AcDOt0TiOGmz2WO4TnEU2u7o0HzVFHAOGYTO46IWV6CUahlocLo2kx8OBm+hXaeDaR3x3tJCm5rm7yNlTUaJVEqB/K5UnDFrpHiraVebEabqVZhdBbqEpuweeFFLE7nXkptqzEGyrOGDoPuncL5lODlGvPb/AGr0rpbi0WVMa4QASQXIwEOEEIKqxwgC8ao/gnDXVauRjXP3P6W/8jsnxblKkXG74WOezLy0Tvsz2Rke1rghrrtYZzEczyHRPuG9m6VGHOipUG50B/xG3iUxr1LytCVK2a8eK3ciymQ0ANEAaAWACmKqGuT9+iMpUhF4CbC2PlSR816vpNJUTS5XQ2Lx4YLOH88vmtMV+iZMOcYXc6T4auc7rnLAIHIo4VYTfAAouVTtUO+sqaXFmF5pyM2v1VNIlhv4iFl+0/ZWliiajYbV35PgaOjfkU8rfBZLtOyqH0skwXmTf9DgAeYmPRLlU1UiOJhH1mNdBtBIUa2LBu3ZC4jhhPeMOJJJGwuoU+GkOlxtyXIcNmKr9OnFkG53RGLy+/pNgAoMwgJ0U8TSkgQSAhpJ0MuMeHadb+3KA/HEEETBMJnToACCq/YAfllWmgJSUuIKbXBbYGQQr/6l/igg8gF3oOSF/EFScugW0NWCDFwFw1jILbHlzRFCd7pfjMM7MCNAUqE2/QYuwv2ALg4+gVkztdSpNlth/C+ykBVu/CWfNki9lU9hdp/CtZX/ANK1tYDQ+SO0FQqrucyDFijsCQQJJBVweLTF7o/C8GdZ5yta68G7o6AaeqOMFLwuOPd1EW4jCAnwvIVdDDPeQGNLjyAkrV0OEUGu0c7xcY9BCc4TiVLDAmGtmwDQASnRw7emhfGnFdaMg3spiXn/AOF4PM2HmVtuDYNuGZ7IEF0S48z9F1naAVdHAKPspdOaNtFoWKMHcQoY1H0IqOv+6hXqXAG3xK7+DMe8qqTAHDMYA+KpwY9NDKm0MF9VQcUDogcbi50JUMLimtsdSjU+0inDlsNudCkONql1bLo0OtzJyuDp6XTunXAHisjhcQTiq7jo0hrfmf2TU7aFONI1+BFpRSTUsdA0KvbxIJ9oSH1qgAXlWP7W06eOIB0MSCYva/NN+P4/HVnObQYG0wcpcTBcdyB+n5rJcN7AVX1vaVyLuBdvPTwhX6Q9f4dxJtSmDM8/mii1rtdPkkXCsGKQ6fKyJfXcLg25c1nm6Y6KtGE45gX4aoQ9m5yu/K4TqDz6JT7Yr0qpxNrm5arQWnVrgCCs5xHsuwy/DEmLmmTJ590nXwN+pXNy45J2vBOTC11GdbXAjQuU6lYgEkhCVa/emIixkQQVQ+vmO6zNtme2HsANy4qefUgSh6TttkU6sAABvrtCZCHAl4DvzOOll9+GPRdqv15Kn8T0VPnGT/YZmcNrHcK9jHEfVcLQ2Lwu1ajTNz4/wg1TL0X2dFJ2kwvsRVi0qoU2tB70qGUASNUMl9Aas+piY6Kyu6DYKJo5nyLjkNrLrqHiVEi30K4VTzPh9xyWow1AuYOhggjbks3wd8PkMcXSOgjpu49J3W0s1snU/fmujgh/G2dPFCWLGpNf5eCnFvfOVoO0lLcTQcWiamUzrqJIMEdLJ9i6p7sbFpPXUlKOJ4cOYalMkOafOdbeX7JuoWx9RIYQHF2fmdXDa89dVfS7T5ZGTKRzud9yTyXKWLFRrHEAS2ek/mHgf2CXYzBDMT8/GFLZaSfo/wAF2hNWxJb4fVF4mvAvJHX6/VIcDTFtuoRtcOA1/dp8WnTxUt/ZTST4V4usRdpkctx6pHUx7xVY7MSTYg8oTOpV2Ig/eh/YpbiAHETYi4P38kp8GI1PDMbmLTsf9KP4UNqu63KyuA4rkfldY7Hn4LUuxYqtbVbeO67odj8/VaISsRkiFFoVZw83nyVLqttlfSrWF7pqVsQ+Ir/Du2VuHwzjroPir6IvdSq4wMmITk6F0RrGAgmVnTpAU/b5rlRGJhZ5xbY+MkkB8YZmYfv4rHs4u+nUjM5pmZB3Ww4m5zg4TlG0a7zPNeZccxeSrBDr7/epRRx96R5OGqx+KZjGw8AVh7tUDUj8rwNQdJ2SIDKYcLixCWDtS1hDYmd/hdGU8SXFpP5xPzH7LN8nHFdS/wCiskUlsGtqRraPkvqjs9zouNfe/JRZVI3ERJCwNmaT6RxOIjujwQv4vqh8fiZI6quBzPopV9KsdVcRFu958l1mLI5c5U3NblJ1gandA1YLe7INvsIdA3FF5xgOq47FA2BAnfkUKQWNBGu6qAmoDzuJ58kWllOP0PMDUOUmRmHLcIoPGo15bIHh4ggga+8FoOzXAfbVXNgta27nDlsB1P1Vwi7VBqming/DK7qjq5aRSANzAaSIiBMne4hMmY5z3XPQeepWo7RVG08KWMEDusAG32AsUx4MkaNHx5LfVUkdLJleRrlJKkPK1Zug2t8NUHjT7w2gmPUFLcTi3NDWj3ifJo+5V1Z5cXdWls+IsfiisWXYQ5RkiwgfEg+h+a+i7g7doA8QYXM2Z86CT/7MkfFUU6v5Xa6j4fyqDTCaZHhzVtXFkN1BHS8fwqmEm8HxGo8UBxOkNZc0/qFhPUbeiojOVsRPumeh18t1W2rOs8r/AL8/VLs94N+tvgQrmPI2MfD4oGGgbivDy+7TcKHCu0NXDm9xo4G4PiEcH+SEqUm1DEQ7TzS22vBsUpcY/bx6m8S10cwdR9R1X1Licmcwt1WQ4jwt8dyGnfdVcDwNWq8Us03l7hoB9/FbMMnJdM2XGkz0bDcQL7ZoHP8AlXirB1B8VCj2fYaOVgDY0izj1zc1hOM4jF4Bxc8e1pA++LOaNg8aA9Zg9NFqRka6egmsEQxzcskR4z+yyPAu2FGu0AHK/wDS6zvRNncQc3mfA6ePNTWgbC8ZiRcd3lABJ8zssR2j4YHtNtNoM+vknuJ4qeZ22CVVpqzs0ak/COesInQPTG8O4AarxJy02++d4nQHWdYTx1KambKGtiGgaNaAA1o8AAFYazWgsFgPueqqpYglvQrl58rnxAydnMTSccpBi0en8Kpx26W8lY9zoMbKNSqBTMjvbLLVlNAOKb37/lH8qn2zuS7VdJ67qzIUenANbG+O78QcsCI2X1ek4nKNC0Q4cwi8VTziQGyduXVca5zWgECRpyKGTpcDprqBKdQggPHdjXX4rns2dQZsmDn2h7QR02Tjh/Zc1A3Nak7n70dOXipB78CjCU3Qrw+DAIOYzrB0XonYph/D5jEucb8wLBUjgVHKP7bbCNL+Z3ReCxbWn2YtyCfjho7NcfjOPQTtk7+zb9Q+TlkMHUk5eV/E/cLVdsaw9k1v+U/Aj91jaHdqTtYfFW3/ACGBGNdkqNJvp84PzRTTlaOZLvmT9PRAcSxAdUHIOjxi/wC6tfXs0f8AIeB2TCF7X90xqAf/AF/goeu6QCDcE+MH7PouUq8Geeo62BHmNPFAYt+R8g2I9Qd/GVGy0F+2m5lruY0PiD+yoxVd0RZ46GCOomZ8LId2KDv+W40nqFQ+sDaTPXX10QsIk0eHn9UTgqLnuy0xMaxp58kFii4Mlp6aHc7pwzFimxtNkxuRaTFyT5IJM2Ycal1nK3BquxB6ToisHweBmeO9ul9HixNQBtGCZ7wJDvHqFoKHEc1MFwgkXHXdAumieJRW0TO9oa3s2mNTYI7szwqs2kAxrAT3nFxIJnQWB0UavC3YmvTBAa0OPvENzEAwADd14Wr/AKYKYDLPqHQG7W76C0+Mrf8AHh/E5fypq6B8Njq9EAVKRj9QMtKNOMo125X92bX66qnE8KrECK7mGPdAGT4CV2nwpwbDyx/UgfcLTaRj9PM+1H/49c2o6rhwPZcmaj/KNrnbkkb+IYqj3faOgaZmz5Tr6r0yoHCaQBBMDumDz3myrx3Zam1hcXtJsT7QXnkHA6+SKhbZ5ceLVnXL3mOQhH8KqV67/ZskA+8ZhrWg3cQAAIXoXCuy1Oo6S3u8pn0OpRPHezops/stAaB3mC0Ro62oS5SaVhGM4thYLjT920HU2t+yG4cSRl/TJ/dNX4Z5kRv8OiEq4UATMHQ8yuY+kpWL6+LJ0MAeqrc/PAJEfeq67DOcbNgcunMJpR4MDDphpbfq4T/ClJAsW0+FumRc8to8d0f/AEt/6fim2CwpHd02HKNSr/wvVSyNpAbnBjYiT0uUpxD3TIB153/hX1TBlz4H+MknoEQ2IkPgf5AfNZ2mKbYRwTC+0qNzOOQd4gi5gi0+K2+Hry62ixvBa8FxOg3gCST08FosBxAHNzsjxcOn8SK/87X2P3YuEo4niyCHjVpB9FD8SSVTirhMlI6EUEdoa+ekx2znA+UErMVXW8bpqcTmw+Q603T5XA9AUnxNQATzH7qpP7MMo1KiivWAMnQf7UsNjA5k/diL+iW1aZee9pylTfXDDFrCI6fVHF8BYfWqkO/5AesKrEHM0cxoef8Aifig6mLFgfdcPTkqjiTvcb9RsVZAoNBHIjbS/RUYl3P1/wBL6pMAiXA6Hf1C62CbHyIUCR2lVtEjwOb7Cd8Pe2oMhF4iZMxGx28UroYW6Z0GZDa59PVC+vhpxvVdL3cK9lUa4OPIDWB1P7pzwbg5DpqZSAZaJJ6ybRKFw2FkZjUa5wM5RfyvqOiKpY91Y5B3ANdo6XW7HgSWzM2b5cn/ABQw4lxJjT3Q1zuoBA8D9FVgxUe2c2U89yP2XGNazQC1pi8+KGx3HmUhcyTo0RP8J+31ExON9YzNWqIEtcOZmfTmluN4yM2Roc9/6WiT57BJavamo+Q0NbNrXPkVreA8KbSpj9bhLnbzrE8gi0/SX+AvBMM8ufUqMcwmAA7WEFxKg6rXLNmmPqVpMdWNNhcLmwA5uJgfNLsJhiySTLnGSVV0VVkuGt9mQ0Cye1KQImAQRB8EJhqIiTF1dmLBzB2VrzpH7wwfHeDuo1C3Vp7zHdORPMaeiWVXh0ZgCdrfd16HxrA+2ouDdYkcw4aR43B8V54AWkTzvOoPJc/Nj1fPGS7ItpDWI2XalcBobsDKqqVHQS6B0+90O6pyWTwD7D8LiiWx+Y3RsdB6pTiqeWCy0AErn4t/JvxRXQ149upgTg17jHePMwB8dVVWa0xJJI2Gg8AETUxIeYENEaxFk27JcLfi6zWMZ/aaf71U2AH6G/qcbDoCTtcNZSdRMyVhvY3sbVrt9o4up0jIEjvP6gHbqnWK7I1KZljg4cjr9FvWsDWhogAAAAbACAEJihZb1hhGNGvFKUPDAsV+Wynj6OWodgb/AFUGlY2qZ1oytWKcb/bdm1EQ4cwk1WweNS0lw6tIn5j4rSY6lIKzFUlrvDUc2/wgZWaFrZARJgE7n7+KX1nFz/M/DUpy+m0gZdjp8bdUF+Dh5848D9wiT6ZKPvZ5mjxP7KdHCkafwehCup04MfZCYYegNZ+/BFdsJLgvp4ZwnQA6xYemiMoty8vMT81ZWr7Kit3WlxIAR1YxRpWw38WANQm3BOGCqz2jiRmNgeQ0+qx/CKPtKw9qe7Nxmyx0nwB9F6Nhq4LQKcFuxF1rxYa6zNlz7LVFRpspat032X1d/tSO6GHZ40PRyJoBrnFju6Rs6wPhsV3HVqdNpY0+XLwK0VRmbTF2NquYQ1w73MaO6BZ2lg6dSo9xe58OMjQeupGyY4/FF7CxxI/S4ajZY15qU3OpGQDy3/2pFfjKcjXcA4cx1d72+5TIDQb96Lm+w+iZ8Z7UHDnKO/UO2w8fosrwPj76DHNDASTLSSIG1xv4IvCNFQyTmqOOvU/um1+gWOeDcVqVXGpVMkGGjYcyBsYhaLCjMfv0SvCcGyt/xFyeu6X/AIupiKwZQcWU6erxbURPxsPNKrZ2HdIf0qjq+IEWo0TY7PeLecFOKrSYhBYECmxrALNFufj1JRzKqJ9BI0nXWN7ZcNFN/t2DuvOV8fldFj4HTxWjx3FQyoQBNrnr9whWgVWup1LsqCHeehHUFDPFvFplOXTA1m3mZBOvXqgWvv0nVWcTwFSi9zDqwx4jYjoQo4YiRO508lxKrhHX0GPbmpui5aBI+SC9k7l8VZhwYqA75fmCrvYnp8EQdWF9kux9XGGf/jpNMOeQbxq1n6j8B8F67w3h1PD0xTpNDWt9SdyTuUVTptY0NaA1rRAAEADkBspBbowUfC1FIrQ+IMImFTUarY1GV45R/MbdN0rbUWqx+HzAjbXw2uslX7rj4/yFlmjbif0WVAs7xjAn3m2Kfh6pxFLMLpbNS/GYduIcZgDMNW7Ea6ax4XCvwuPbN5aeRv6HfzRHF+EkHOyzhdUNc17ZNnCxHVMhFTXDJmWjv6HANIiTaEt4hxai0WJtuSAk+MruALZsreD02U2te1oc6Lkib8hy29Vohg/TK81eFuAxbqziKUOjUkw0dJAN1psJ2VdWpBznszTLbnKOYdaT4wljOMOy5HWaTNgNfIBMeD4/vZA/KHWPQ/qg/d1rjgihUvkSlwY4DsjTZPt3MeLRlzZgRN8xi9+StrNZh2//AK5cXDUuNz+3qqqmONE5awkbOG6pxONLj/aLHCPdNj4hM6vBV2BcY7Q1arQ2o2HDR2nqh8LxFxhpJnmTM+fNEDBfibiGubsTYj5hLcRgXU3ZXCD8CqfQfB3R5G8pX2ioZQDy36HUKzCY3Z3r9UNxXF5u6TqJHh0S+xCbTQqbLtP3TLhlU0nB73hgHx6AKhpy7W2S7HY0v7oGh8/JWpOTBpI2GI7WuxBbRpAhhsdi7nPJq2fCMPSpUgwROpdzduSvNuzdF1KXPytnn78bDWwWkp8bj3Z80bn9BJGtqV2t+/uFX+ODWF7iANhv/KSUse1oz1b9OZ/coYV/bvzPgNGjdj069VS/WRv6PjXLnEzJJn1TmlWyNuLmw8ALn1KCfh2585sABbS4t9Lc0NUxZe75BMUtvAGtSvtjw72jKeIaYI7lTqJGQ+Rkf9hyWJNbL+XLfXntuvTKlMGiG1LNqEtI0Ia4QSOoMHyWNrcGNJxbUdLgSCD7pjlOk6+a53y8VPZfZe1IowBJYQbjTN1lXfguoXabWi1xvHgPkvvaHm1YQdqPZy9VGouOeqqgW1s3JIma657SVTlVZJ5+iDZl0jmJCzHG8LBzc7LTRz/0EFxClmaRFvmqkMi6ZkmP2VwKHqsLXFp208FZTKQzbGVojiKIKS4rg0mW2K0JErmRUrTtDHUlTM3S7MZrvM+FkqqsdhHlrm56ZvuJ6gjRy3oYh8fw9lVha8SD8PDktEM8ou2Zp/Hi40jN0sJTqsL6J0Elup9DeUvxNRzb5XAbGCFDE4Wrg6memZbz1BHJwTLG9rKdaiGgBryRnEbCT3fOF0oZNvDmTx6vpyjxWrVZkcQQLXE+h2TPCcGD6Lqlw5n/AIu+hQHB8UwjK1veJ9eR5LX8HY9uZj2j2ZBsSLHceaa1Qhemaws03BwMEfcJlicuJZaG1G7HfmAVHjeFo0gXCqG8mu+QOqx+O7RPAPsR3ho52npqhbRfnBnjXDDAmrDXGcrSRLj5bLN/1N1armDmF3I8unJS7R7V5NQODWuM+66IAubA8gLGeaz+FxEOs0JSlurLRrG+0I95gRGGwgac0kuO5/ZAcOZ7QZja+ya0cK39M+pQvgSCaDGk+8J/yIRJxzWA5e8f1flHgdyhm0gNAPQK2i1oM5QTzN/TYeSpNIuiAxMmXST1+nLouUuKDOL+f0VtbBlxkQCdtv4VtPs5/amCX/pnb6p8ZJinF2WVeP5hBOnIWKnS4m4GWSOsSVDBdmHlwzSweIPpCKxtNlN+SmLNAmTedfojteIpphlXi/tSwxEC/iTcjpZW9p6Oak2sGzlytdHI+679vRB8NwAqPgGBcnkBuVrsPQp1KFRjScrpbm6gAhw8D8kGWKnDUnvTzvE1WNImSDA8NjdW/wBLbzPxQdSr3n0qrTAkC1wRaZ3uvvbH9Q+K4TQqSbfD2iSoOd981EkKOn38FrOocKg+x8VMnUyut+alEsHjzUKuiuNObBQ9kApqTYznG8FNwLjRJWVVtMUwEFZDi9DKZb5oZYxuPNTpltGqFMhJTjoVT+LkbpPhuUrVjx1aEDicek2J4x1SXG8a5XVqLfgE8iiujjiPEhBnRY/GVQ939tvnoFB7nVT3jadNkxw2E2WzFi16zm5s+/EB06VQiA5zfAmfI6plRx+ILchr1IiLGHR/yF/ip0HgOANuXUK7GYSxc0XbdaemWwNmCP5iXHmSSfUokYNEYarmbcQSLcj4FEsaCpRQnxWAzMLTIB1jmND4obh3AS45C5rY0MTm8rX81oH0kNVoKEFww5w9bLMxEkcjseScVMU1ul+cWUKGPDBFS/Inf/E9VQ2hmbmG5Ol/JVFbPoTpLhY7iJPRQp4pxcBmNzEzYeQU6GBc5uaJgx10HPxTDhfCA50lzQRo2RJKZSQHR3hcKBuXHqmFN53QApkag+iCxvGiw5aeo1JvHSECQbZp6bigncYoh8ZJ2c4AeHms67itZ4guMbwIsu4bDucYaCT96lNUf0FyvwdUKAqPy0Q4N3ceXXp03WppUB7I02mAWxNt91meG8Nqe44hrDd0anoOcJljMXIFGmLkR4N/181CjL9rSKdRjvyVGkh0kGWksJ5bNP8A2SD8X/n8R9Vu+2HDQcNSs1xpuA7wkQ4ETHjHqsdFL/8AnR/8Fy88Km/7B0/s9mjfddFMnX7CnClMFWkb2yDW3Usi5nUZTEBZL4KlykXKqq/7+SIqwevSskfEMKD1TyoYQOIAjoqIYfHcKN4sk9XhVQ6uAHS63OJZKWV6CDVMYskkqMfV4cG6yfFLcXSWnx1K6znEmwSEyMaM8pN+gmGGvQj6JrS0nklGBcM2U6OkI3DVS0kHax+qcvBZfjKMj7sjcLxRopy+QWxMCYHMqAAcANtPqgcTQcx2dpkeoIOxHJGQZOa1sPaYbNom0/sutxQLpGjvnuhOH1xENHdOtM7f8CdR09EPTBY51PW+ZnONx4j9lCD2V86mCh8NWzDqEUwyFCAuIwoIIIkIDCuNF+VwljtHbjofqnJCHr4cOBB3UXCHHUrGCfVV4fDOzBwabGfsqfCMS2nU9nWuD7jibHoeq0NbGUiImfAfYVuX4i1H9YP/AFuoBDA7/tBhANpGZIAJ5kJmMC+p7lMxzdZG4Ts6GkOrOzOFw0e6OWqibI0mAnCCk0Oq76NGp/hWt46AIZTA+XogOMYr2tU5ZIbYeWunVTwvDHuvZo6/REq+yu/Ra2q5xzOJJ8fuE64NVJ9wS9xu46NbufHVD4Th7RAPePNaPCUA1pgCTraJ5KbX4TUq46ycM8amJH/U5h8lgvYDr8FvKplrg43ILRG5IMQsX+DP6PksPyFbTI+HrWZRcCq2/v8AVWc1VWabOE7/AHyUHVIXKh+/RDvP7/srKLTU9EO6sPooOP7Iau64RWCSq1pQtdyseUPiFCWCVnhL8Q5FVTqlmNcoimxbjXLL8TqCSnuOdYrJ411ymIWDMf3wU2rnutqf9X/VKKQunuFEh4OhbojRRPC1z+WCYtO6uPEMtn0yBvFwlGFecgTukczBN7KyFHsqVUzTfDv0mx8pXalEuLRUEFtg8dbEOG4QuLpDkmXAa7nsIccwBi91CA2Hqlrsr7OH5tnDYnxG6YsqwgeNCMhGocRPSCY9VLAu22VlDMOlcKqomyteoWD4/CB7SD98ir+znF20zkflDxaSPeGxE6Lj/dSTjrAAHDUEQfNWijeYjtQ0GAC7qNFRh+JurEgMdYTJ9NFn+FOkQVs+y9IZHmLzHlCJx4XFtsFwfDsvL7580wdh2j83omFSmI0CG9kAbAJNfo2/wjhmNmQ0u+SJr4kNEvcAP0DVZnFcTqGplzmJ0FtxyWowuEYABlEEXkTPiSmqItuwLB411ao3uw1p0Hgd+ar/AKMf1MTbG0gymMoDYI06kLM/jn/qKkoqRVH/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28575" y="-1189038"/>
            <a:ext cx="3048000" cy="2486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2" name="Picture 10" descr="http://www.petiquettedog.com/wp-content/uploads/2010/11/child-hugging-dog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16706" t="13690" r="19891"/>
          <a:stretch>
            <a:fillRect/>
          </a:stretch>
        </p:blipFill>
        <p:spPr bwMode="auto">
          <a:xfrm>
            <a:off x="2362200" y="4114800"/>
            <a:ext cx="2362200" cy="2098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sheepishly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sheepishly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981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Shy or embarrassed</a:t>
            </a:r>
            <a:endParaRPr lang="en-US" sz="3200" dirty="0"/>
          </a:p>
        </p:txBody>
      </p:sp>
      <p:sp>
        <p:nvSpPr>
          <p:cNvPr id="16398" name="AutoShape 14" descr="data:image/jpeg;base64,/9j/4AAQSkZJRgABAQAAAQABAAD/2wCEAAkGBxQTERUUEhQUFRUSFhQUFBUUFBQUFRQUFBQWFhQUFBQYHCggGBolHBQUITEhJSkrLi4uFx8zODMsNygtLisBCgoKDg0OGxAQFywcHyQsLCwsLCwsLCwsLCwsLCwsLCwsLCwsLCwsLCwsLCwsLCwsLCwsLCwsLCwsLCwsLCwsLP/AABEIARMAtwMBIgACEQEDEQH/xAAbAAACAgMBAAAAAAAAAAAAAAAFBgQHAAIDAf/EAEEQAAEDAgMGAwUFBgUEAwAAAAEAAgMEEQUhMQYSQVFhcSKBkRMjMqGxB0JSwdEzYnLh8PEUQ4KSsiREc6IVFjT/xAAZAQADAQEBAAAAAAAAAAAAAAACAwQBAAX/xAAnEQACAgICAQQCAgMAAAAAAAAAAQIRITEDEkETIjJxQlEEYbHB8P/aAAwDAQACEQMRAD8AuGJdLLnBouj9EcnQMVZycOeQGvZDZgZH9AMhyGnqc0QqjuttqT8yVzLRG25107m2f0sp27HLAMrQG7rQNcmjgB95x8gENljYxrp5Tk0eG+tuJ7kj0CLwwb7yT0LujRnu+Zz/ALKvttcQfV1LaSD4bjeI5H6fos2EjSia+rkdNL+zFi1vA8WA87CziP3gOanvicA8gXkIAaDoxpzF/wDkfJHRh7YWNjZrkO51ufr6dFFqQGMc5x8IGV+PU9dFjCQo4k5kLC1x8Tx4ncbnPM9SlV8W9feyHH8mjop2ITe1eXOzaCd0fiP5/RRaia7mxtzeSBlna5yCxYC2Sqgezic627vEMYOJ5nzP0W+GUZc1zjxbE257De+i9x+EvmEbb7kADe7v7/VGsJpCKe3FxPzNh/6g+qFvAVA/Da1rKlhP/cPLB0Zu2Hl8PonP7KI92WtFrWlHzbvfmqu2gn3akFpyisxluYze71urk+zuzmPlH+duOP8AEGhpHyWwMl5GDFSgsjs0WxNyCyhbJhcawc3nNeOW1lo7ikSZQkVPtw4+2zStLoUybbvvOUtTaFNEyNMN+JWHs8Bkq9wseJWHs+3REZEdqE5LxbUINl4tOY+0oyWxNz2WB26y/wDXRQ5JC1hP3nm3qmTlbJIxwbRDflvwbmuOIS2cScxG31J/MlTqNu6Op+Q1/ruoLot+ZoOlzI7s3KMeuaXIZHYJ2mrDT0jst6R9y4DVz3ZNjFupaOwKXtgMK1lf4pHO8bzxebl4b2sRfrllrI2+xAtc2MZvcbN/jkyFuVgTnw3kco6cUtIwaO3Q0ZfeeLuNuwHouTNZtKzec4j+HLhfU/10STtxWXIgYbNFvaEak8GN6p5keI4N85C1+5P81WW6Z6h5OTWH0Nt4+YHzKxmxAFaDEy9vG7JjfwjmFN2Ww/ck9o//ACmGVxP4jk1eTM9rJJJwb4Wjkf6sisEtqI72sjhGDx3WC9ie5QtjFE5UNOXgk/eJJ8/7phmDYqbfOW60272s36lCKQ7sYA1tnbipO2UtqaNvO7j5DL6rfBz2VzON9+8f3j6q3fsXlLqWS50kIHbdCqqobZp7D9SrU+x5m7RuvfORx+QXQOlobMTOaFSlEa85oXKsmw+NYNGlaluvZasdmvHOyPZJvI+sFRbY/wD6Cl+bQo3tS69Q5A6jROJ5HuEs8SsrZ1mQVdYIM1ZWzzMgiMjob6MZLF0pW5LESMY4VTr2HLM+S4u8TgOWZ6Zf16ry+p6gBc4JbCRx0B+QFz/XRdYijrS1G9JIOEe60/xEb7vRpasw59/aPPMi/IDT5WQ/ASf8O6Q/FIXSHu8+H5WXSWYNhIz8RDLDiMt76n0QNhUKZozPWOqH5gOtEOr/AAtI/ha1x9EwY+DJPHCzRgu7oHZDzNvRcWHdkYBbwuEf+ohtz6F3yRKG3tpX2+80f7W69uHquRpB2hHh3eDRn9P1Snh1GPZy21LC49d936WTRi7rtkA4BrfM/wAyhzIN0PtoY2hd/YS/Qh01gw24l3mbqVVtHsYGjgHP8yf5KDu2NvwkqfM65YOTQEqx9E2KMFovoM0P2tnL5PZ8Ghv0Cmsl0aPu69ShWMPvM4n71vl/ZMFvYu1o16m3p/ZWx9lrt2iA5ucfmqrnFyOtz6q2Ps/ypI/9X1R6BWQ3XyZoZK5Ta1+aHvSpsdxo1iGayoHhd2XJhzWlbLaN3ZJse0U/tEffu7oPVHwonjTrzO7oVVaKhEsiZgLbkKztn2ZBVvs/kQrMwF+QRHR0NlMMli9pn5LEYAwVJ3Y/In5IXi9T7KjNjm7djB5l5Db/AFXfFqj3V/4B65lLm1dRuw0zbm5fvkjiWMLjfpc/RLbASGalfu0jeVh6D+QQyGru9rTawLmj+IwueR3u4qRiEm7TRMvqA09fdu/RL8U95iQRaOcuN9bEtjcfIOt5pbdyoJL2hov3TvcpjfuRr6LehmO/Pc6yNDe26D+aA19WbzR3sXEOHoAbedvVd6OrziF/iY0k8yBYnuulLyaohKJ4eZhzd4e4GX0Q2vrN1zW/ukedv5LypqDFE6QcZGj1OaXsamJIe05a+hv9Lru+AuuQVVHxnqVu6TIEa2so1Q8/EACDpnZaNc48Ld0qx2wnDJugfmhuMSi4cOGWXVdI78c0PxN9ge30TIyAkiKx+d+X5CytDYWS9JFY8CfUqnpJ7RlW5sSR/gYbfhTZPQHHthqd2ahOcuski4F6VJlEUY1RcR+B3ZSGuyUTFT7t3YpD2N8FRYr+1d3Q+cZKbiB947uh9S+yqRJINYDDmFZuA0+QyVX4FXtba6sXBNoYgACQiTSZiTawO1NDksUSkxuIj4gsTbQpxl+jlj9TaIgHVzPQNN/ogO0c+/FB0Y4/7rD6Kbj7i6G9uF/TL80GnJc2PeyuzdtxGd/yUt5DrA24/P7lnANLSe1rH/kUpurfZPZM4ExmWeKYa+7n3fF5ENPki2NVd4Rf7zg3/eQ0f8kvufvBzCMyS8DnYC475FApe+zWvaFceYXFkrOBs62YIdx+QK0pq4A5G+65v+1xzzS3hGMlsYikN9WtJOrBla/OxUl127wGYIuDzF9Fk8YCiMWJSn/DOz0le75m31QCnqPBunO2Y7cQpeIT3gafxa+Yv+QQ2gFwL3G9cZ/MIbDSOdczdc23wnTzXdhBHVeRN3muj+8y5bfiOIXopLtuLtPTRZYaRzmkDdckCxWpBYbc7IjVUrjk911CnpAAbcM0UWDJWBi5vhD77vG2vNW/sZODRx2FhY2HRU9PTlzrK5sBpfZ0kI/cCbKeqA4o5ZMcVyevb5layFDJj4mNCj4sPcutyKkM0UDG5t2F3YpSeQ5aKiqz43dyhWI6IlUG7iepUKpbchVx2RT0cKJj+CNUlDO7QFE8Bw4G2SfcDomDgEVKXg5LqtiVS4XVjQO+axXNSxMtoF6u9NG+qwLitOGx2OeTrDmdfySdBObOYdbucOxtdPuMR7zXADQ3SHVREOuOdx25JE40zIO0TsXn9pTvaD4gzeFuG7YjzyCXZsTuIpWjNri8j03x2uD5FTaWpDpA3nvxOHO7PCfol6a8dxyLsuhABCWtheDri0Qc3eYbAuvytdtxnwNrLtRYqdzdfe/AkWNif1Gqhf4izQNW8ubc9eot81Hkgtm29vpne3yCY84ZixlDHJigfustkLW62FkywUO9CBxvcHSxve6BbEYAXn2kgyObQfqrDiow0WS+tjE6E/EcOka5sjfiGvVeOa9w0tdN1QwILWzMahaoNZF6aicUKqqaQHIXRerxdgOvohk+Ox8USvwc6/ZBa3m3NW1SxkU8QIt4BkqtFdG/QhW0z9lGP3R9Fsd5M1oGE5rHG69mGa4vNlshsSTTahDNtMoTbkp7HcUL2wP/AE5PQoI7OloqV+pUeT4gu5Kiv/aBUx2SS0Peytsrp1o7ApF2YvcJzhyIWuVMNLAxxOyWLjTOuFiPsK6kmpG65/XMJBxtzo5Ty1sdOis6ehEgHAjQpS2rwcnMjqT5aouWFfQninYo1GHhwbNCbakjqOfmhGOwkPvbXP11/NFKCQxGRt8viHLWx+qITUbaiO7dQL2ORtyupuqsozVixFQh4txtkOtif5Jg2c2cbLuk5t1t+SDUFMRMGu3m+IXvkSOlvzVj7D0xDHBwtuusAdbahY1mgovyMFDQtYAALfkvamPkiUbFrNBdNUcAOWRPxaUtByPkkDHKx2d2uPTNXNNRNtmAUGr8PjP3RfnZD6ObYS5cUkULibpyze+BpdbdGR0yug8UVw4k3OQ48eP0Hmrdx7Z3eBAG8HajT06pLl2YLTq619LZ9t7806MkkJlxtuzlsxhgfES4f5lmn0/NX1KwBjBxDR9FVGGtLXRRta1rd9g1JObhfzVsVg8VuTQkzkmx/HBpAipCivUupKiO1SZlMNG6AbbzWgt0R9iWNvz7tBD5G8nxK5CiuPvApQUNx96FXHZFLQ9YA3IJ1oWXAuk7ZnMBPlBHkEMqGonU4yWLo0WWLUCMNMVvX0zXsIIvcLlSqZa69GWTy4lZVWzG+14aCHNJt1CgYHhE8cti2wzBvyVsiAA3AUatpAXXHEZqCf8AHp2j0uL+RcerQiS4UXSXDRkLDzy/NNGC0W5fqB8l0qA1nLIKVgswkjvxBI/RB1SedhNurSwToWrq4LI2ryY5JiwJeWRakoDiLkVqJdUErpLoZTG8cQHWSnNL1a8lMFWy4QmWnSWynqQMHpr1EX/kZ/yCsyvd4yOiS8GhvURAfjb9U54oLPI5BZHYP9Amdy4OC6yErk85oZ7GRNmhKG37vCE3sSZ9oTtAs4/kZy/ER0Oefeoihbj7xVQ2RzHrZt9rKxcNdkFWOz8mYVjYTN4Qgex0fiHWLFoyYWXiK0BTGGlU5qHUpRFhXos8pHpXKaHeGtuq6rxY0nhhptO0BpcBc85yZdBmimHYc2Fpa3jnnzUli6OSHwwjlIf685YbOYC4VCkvCjSpDHRBs8aFVECMzlDKh/JA6HxsCVUSE1DEaqnIPVu1SJMpjGyRsrHvVkY5bzvRpTFih8buyC7BsvVk2+GJ57aBFMSPid3XRftQFe9/SB7itL5r0nPJau1QyYxHWIXKRPtCf4wE/wADVW23z/fALeJZF8rwK5Qm/vEUvqhUY94q4eSPkG7ANQrDwzQJF2d1FwrAoIgQLJch0NBCNerBCV6hyEM1KiUaF0pRSNeszxkbFeLYrQrAjoxdjouDCu40Qy0EtmhUSYruXKJUuUUiyCIdS5BaqREKqVA6uS5U82V8aI8z0NqFJmkUGc3U02VRQf2BbZ87uTGgeZP6KXWm5PcqHsZkJv8AQPmV3qjke5To/GP/AHkR+Un9f4IIOa8cVq85rCgkxqRJheq025kvOrGjOarHa916gpnCI5gGdChcH7RE36FDaL41VHTJJ7Q8bPC9k94flZJGzp0TzR6BKY6OgxFMsWkTcli1HB2kKLxILSnNGoNF6ng8c6ELQroVyKwNG7FIYorSotTjccbgy93ONgOKFtI1KyTUZFRqkZXUmqzbdDmTagqKW6LYasEVz0DqnI9XoBVlS8iLeNg+V6g1Eq7VL0MnJcVOx1jdsVOHMnscxufmpVQclG2Cpt2KosOLSfQrvUFP8L6Exfy+/wDRC4leXXg1K9bqlsejrz7KrdpH3ncrRcfCeyqfG3Xmd3TeHyT84Ol+EodQDxqfUu8JUPDGXcqo/Fkk9ofNnW6J2oilDZxicqViX5HLQUgKxc4isRUYGKc5o3THJJrsdY0b1lKG18bGguFgr/UieV6bHArm9KP/ANybI8NYi7qsloJ4oXyINRZmJ19rgJQwE+0xEFxvZpI9Ucrjc25pco5xDiLP3wQkSdlHGi0KgZJdrcjcJie67fJL9a3MpcxkCFNJvjk4ahL1ewgopVgg3GRGiiyyCTI5O5c+oU81ZTB0L0rCubIOiIyQ2KyNin6j7DWyTrRTA6nd9LFc6oqTs/HZkp/hCi1brFM8GRW/shtW0eq1avW6pbGm83wO7KpsVPvXd1bNWLQuPRVFiB947uU7hJucg1Z8JXmCjNeVZ8C3wWPNVL4kr+RYOAw5BNlLcJd2fZkE3UkSEd4Osb1i3dEsXWYkIzKrwG6j4lL7pQXTZLzEpfdjsE4kCOAVO+5oAAI4qxKep3mgfhyVZ7P07mASuyB5px2crd9jjfiVqBYwSjjyVfbTSFlUyTk4J/c7wJK2xaHMuOCCWg4OmWhhVVvwtPMBQ6saoBsHie9A0HgLI9VyLHlDFhgasQSqbdHqpA6tqRIoiQnVxHxeLrxXeCrY7iEPnQypalsIsXCT7p5HFwHyQ6sGa12PcTRuJJN5HWvyACyq1WPQ2BwYuseZXFq70rUtjTXFnWhd2VPVZu891bm0JtA7sqgl1KfxaJObZErj4VOwGPRDa85Ixs7KMlR+Ij8iw8DhyCbaVmSXsBOQTZStXUG2Z7NeKVuLFnUxMpSY6BdKyIvLGD7xAWkjbyAInhrPf7x0iaT5nROolNdp59xrYm6NACmbD1FjunQpWxWrMkpPVF8Ek3XN6LFs16LFqZ7MICDVtPemdxdmphl3gHcCotTLutI4Fa0CmCdh6sseWHLon58twq7w+klD3TNHgYc+vZONBXB7AQUuqwUpqWSRIhlaxTpXqHUm4SpDUA6hqixYdJNII42lznaAfU8h1RKOmc94Y0bznGzQOJVk4Nh0dHHu2HtS0F7+LjxAPIclkYXs6c6wssXY8HNHTtic4OcSXOtoCeA590IqNSmHHZ94g31S5I69+6VKrdFEE+qs5AqbQkDVQiVKpcxlqlrYb0RdqZB7B1uqqSXirS2nd/0xvqqtnKelTJpuwbiOYC64XA69wbLjWfEEw4NADZUr40TV7rGDAcQlZa+YT5hWNtNr5HqgmD4aCBkjRwlp4WKVUk8DrT2McMzXDIrEuiilj+F1xyWIu/7QPReGV3TNvISeAUuvlEUHJ0pv5DRa4VFvE/vOt6IbtJV78xA0b4R5Jz0SLLB1PHvOujdH8QQ+jZYXRbCot51+SxBNjJBUWyPELrON5tuI+iCYjPYb3JT6GrD2g8eCIELQeCmseOaGiX2Tg4fC75LbEKklu6FtSDei3TmTkOeaFoKMmngINqt4ZLdlO92jSfJNGzGyzIow+QXcRodG9ApddXMZkAEqUaKo8l4SImyuFCG80tg85MH4RxPcrtjlayQGzrEaEagoHiOLk5Apeq6om+aXKdKqGQ4vd2byGHPJjaXG9i7PoCUHil3gSNCclmE15deN3AG3mvH5E91OVPZ6XKZRvAshrpMlMw4F5AaCT0Qmnm3RaKU2VPucr8xPZQzxbsjy0ch+qr7Hvs/9mCY3k91THCtkU2m6RW1SfGE07PjMJaraVzJd1wsQmjADmE56QqOyycEHhCPx5oHgjhuo7CEUTpHdoWLHBYiwAVZQHchL+TTbu7qlS+8+6Y8ek3KZjOLsz2GQQGiZmtYqOifEywRemPs4S7idFCYy9lvi0lg1o6LTDpij/cjquWDymw4LfEx7to6KLhxssN8B59TvG33vl/Vkc2Jj36kA6N8Xfkk6V+f9XT19mlMSJJnaDwt6nj6ZLG8GxWSwcQq91h7KvsTqjvEo1jmKWBCSqzEN4qTk5LdF/Dx9USJZ0MqqsBQarECTZqn4Ts/JNmTYFYk5DLS2c8AnvI5xOgNgjUdHLIfC0m/E5BHMC2ShgJcfE45knNHzUsYLCyP0f2xb/keIoXKPZInOV3kP1RqNkNM2zAFwrcYAGSUcUxQknNc+sdHRUp/J4CmM7UuBsFC/x2+y5OqUa+ouuMNe8CwBKyDt5Dl1SoGbbsbvBw1UfBJ7WQrHqx75LOFlNwN2YunJUiS/cWjgU9wEz0zkmYJIMrJmhqrZBboJ5C8j7BYhrpCVi2wepVu1Mt5LDRoA9FEoG3W2NPu8nqvcP0Rk3gKwDxDooFe7fmHdToXWBKg0filvbitORLxl1gBpkFCozYqVi5u5Q6V2aw0kyvzVvbD0u7Qxji/ed6k2+Sp+QEkNaLkkADmSbBXthsHsYY4/wMa09wM1kgoC9tHgT5HXYbc0pVmzM+mStKaUIZJVNJU0oRuyqPJKqEnCdlN07z8ymqlAZlyXtVVgIHV4jbRd2SCpy2E8RxO2QQKoxUnihdfXE8UJfVkmzQXHog7NjEkkGavEuqBVWIX0UhmEyyZuyCkswZrBmt6PyZ2AzWk5lE8MYCFzqmgIZ/8AI+yvnkjhVmN4IO2VM3IjVCcNkstcaxX2rrDQLSiKdRM3nA94JVWCZqOfikPC5U1YfOsaGRYysluFijQPWLEaytMV181IodFixNRF4J8vwhRcK+NYsWs42xFRKQ5rxYsODWy7A6vpw7Me0GXa5HzCumrK9WIZDIC9i0zhoVDYcrrFik/Jl34gnEZTzQiZ5WLEt7CRNwyhjfm9t+5KY6fD4mjwsaPJYsVcFgn5Xk4VYtol7EHHNYsQyDgLta5KWKvNzmsWLIbB5NARuqKUq9WKiROg7hpTNh5XixCx0QxE8rFixYgm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224088"/>
            <a:ext cx="3095625" cy="463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402" name="Picture 18" descr="http://www.ahaparenting.com/img/iStock%20Sh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15312"/>
          <a:stretch>
            <a:fillRect/>
          </a:stretch>
        </p:blipFill>
        <p:spPr bwMode="auto">
          <a:xfrm>
            <a:off x="4114800" y="2743200"/>
            <a:ext cx="2282825" cy="3634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404" name="Picture 20" descr="http://images2.fanpop.com/image/photos/8500000/SHY-shy-people-8588243-325-48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2895600"/>
            <a:ext cx="213579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406" name="Picture 22" descr="http://mybirdie.ca/files/shy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0256" y="1219200"/>
            <a:ext cx="272374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371</Words>
  <Application>Microsoft Office PowerPoint</Application>
  <PresentationFormat>On-screen Show (4:3)</PresentationFormat>
  <Paragraphs>74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33</cp:revision>
  <dcterms:created xsi:type="dcterms:W3CDTF">2013-09-20T22:58:17Z</dcterms:created>
  <dcterms:modified xsi:type="dcterms:W3CDTF">2013-12-11T14:03:48Z</dcterms:modified>
</cp:coreProperties>
</file>