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69" r:id="rId4"/>
    <p:sldId id="270" r:id="rId5"/>
    <p:sldId id="261" r:id="rId6"/>
    <p:sldId id="257" r:id="rId7"/>
    <p:sldId id="264" r:id="rId8"/>
    <p:sldId id="262" r:id="rId9"/>
    <p:sldId id="258" r:id="rId10"/>
    <p:sldId id="265" r:id="rId11"/>
    <p:sldId id="263" r:id="rId12"/>
    <p:sldId id="259" r:id="rId13"/>
    <p:sldId id="266" r:id="rId14"/>
    <p:sldId id="267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89066" autoAdjust="0"/>
  </p:normalViewPr>
  <p:slideViewPr>
    <p:cSldViewPr>
      <p:cViewPr>
        <p:scale>
          <a:sx n="60" d="100"/>
          <a:sy n="60" d="100"/>
        </p:scale>
        <p:origin x="-78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CC9D-F6B7-48BE-B1DA-100FB9EB127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B143C-9345-44A6-8FE6-79E4B0248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</a:t>
            </a:r>
            <a:r>
              <a:rPr lang="en-US" baseline="0" dirty="0" smtClean="0"/>
              <a:t> all three words and see if you can use them in one sentence.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Revisit the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Information-</a:t>
            </a:r>
          </a:p>
          <a:p>
            <a:r>
              <a:rPr lang="en-US" dirty="0" smtClean="0"/>
              <a:t>Read the book- provide a brief explanation of any words that may be new</a:t>
            </a:r>
            <a:r>
              <a:rPr lang="en-US" baseline="0" dirty="0" smtClean="0"/>
              <a:t> or unfamiliar to the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 the students with the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70000">
              <a:schemeClr val="bg1">
                <a:lumMod val="95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22E2-4DF6-4645-AD84-CC1106ECDDE0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vKHdv4YsA0TldM&amp;tbnid=mUNXnLHSL9dR2M:&amp;ved=0CAUQjRw&amp;url=http://sourcesmouth.iu1.wikispaces.net/BOOK+CONNECTIONS&amp;ei=xE6nUv73L8jvkQev5oHQDA&amp;bvm=bv.57799294,d.eW0&amp;psig=AFQjCNEQhzVtItGEhS3cEf1743Nx-NfJKQ&amp;ust=1386782756902900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zSzfo9D6eF-7KM&amp;tbnid=0zW8Sfb9JES8xM:&amp;ved=0CAUQjRw&amp;url=http://traceymevents.ca/bridezillas-aint-nobody-got-time-for-that/&amp;ei=p2OnUvSPEYrukQevtoDQDA&amp;bvm=bv.57799294,d.eW0&amp;psig=AFQjCNFJ95DVpjnXAdOCZzLh68lpQ9myiA&amp;ust=1386787991387953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hyperlink" Target="http://www.google.com/url?sa=i&amp;rct=j&amp;q=&amp;esrc=s&amp;frm=1&amp;source=images&amp;cd=&amp;cad=rja&amp;docid=C6m7k_hiEjtbYM&amp;tbnid=gk-4ajK6FUIc3M:&amp;ved=0CAUQjRw&amp;url=http://betteroffread.com/2012/02/27/a-little-advice/&amp;ei=42SnUqzwAcnfkgeKq4GACg&amp;bvm=bv.57799294,d.eW0&amp;psig=AFQjCNGBfXl5guqDU2y48zDUAj05csV65w&amp;ust=1386788320628794" TargetMode="Externa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/url?sa=i&amp;rct=j&amp;q=&amp;esrc=s&amp;frm=1&amp;source=images&amp;cd=&amp;cad=rja&amp;docid=PdgOlI9d-1lGSM&amp;tbnid=04KtHzx2jmvNgM:&amp;ved=0CAUQjRw&amp;url=http://community.brownpapertickets.com/wp/?p=16147&amp;ei=HVWnUoasB9HpkAeUk4GYCA&amp;bvm=bv.57799294,d.eW0&amp;psig=AFQjCNGu66KBhYpJyOmiwZwHRFAgeAo1Nw&amp;ust=1386784346570676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mRE9kZMTYTVXpM&amp;tbnid=XGWeOChq34c0sM:&amp;ved=0CAUQjRw&amp;url=http://www.allposters.com/-sp/Back-Country-Skiiers-Trudge-Uphill-in-a-Straight-Line-Posters_i3253498_.htm&amp;ei=7GCnUs7sH8vOkQfzroCQDA&amp;bvm=bv.57799294,d.eW0&amp;psig=AFQjCNEMLJ7wAFDBiqI0ZLivqbVhfmzu1Q&amp;ust=1386787264725193" TargetMode="External"/><Relationship Id="rId3" Type="http://schemas.openxmlformats.org/officeDocument/2006/relationships/hyperlink" Target="http://www.google.com/url?sa=i&amp;rct=j&amp;q=&amp;esrc=s&amp;frm=1&amp;source=images&amp;cd=&amp;cad=rja&amp;docid=O817OL-_VdqrkM&amp;tbnid=-VXkmPvHn154VM:&amp;ved=0CAUQjRw&amp;url=http://iamachild.wordpress.com/2013/08/04/&amp;ei=4l6nUuPDKoaOkAeu54DgCQ&amp;bvm=bv.57799294,d.eW0&amp;psig=AFQjCNG8goIZrbVY5UNi8Wva4J7hp7muCg&amp;ust=1386786817899448" TargetMode="Externa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url?sa=i&amp;rct=j&amp;q=&amp;esrc=s&amp;frm=1&amp;source=images&amp;cd=&amp;cad=rja&amp;docid=ZlGavbtJJhhgvM&amp;tbnid=PcZrpidl0R2hGM:&amp;ved=0CAUQjRw&amp;url=http://tracypress.com/bookmark/18639164-Hundreds-of-kids-turn-out-for-Eagal-Lakes-mud-run&amp;ei=aVynUr6rFMj0kQfK1YH4Ag&amp;bvm=bv.57799294,d.eW0&amp;psig=AFQjCNFUH3lGMkyxeJ_iTxAfVNol5aO2qw&amp;ust=1386786105453602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google.com/url?sa=i&amp;rct=j&amp;q=&amp;esrc=s&amp;frm=1&amp;source=images&amp;cd=&amp;cad=rja&amp;docid=EJAqdsBtiFBz2M&amp;tbnid=q-pw396AN3IzxM:&amp;ved=0CAUQjRw&amp;url=http://www.flickr.com/photos/shrimphead/3247394921/&amp;ei=jWCnUurBLonskQeAh4GIDQ&amp;bvm=bv.57799294,d.eW0&amp;psig=AFQjCNEMLJ7wAFDBiqI0ZLivqbVhfmzu1Q&amp;ust=1386787264725193" TargetMode="External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24400" y="2057400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</a:t>
            </a:r>
            <a:r>
              <a:rPr lang="en-US" sz="3600" b="1" baseline="30000" dirty="0" smtClean="0"/>
              <a:t>st</a:t>
            </a:r>
            <a:r>
              <a:rPr lang="en-US" sz="3600" b="1" dirty="0" smtClean="0"/>
              <a:t> Grade Text Talk</a:t>
            </a:r>
          </a:p>
          <a:p>
            <a:r>
              <a:rPr lang="en-US" sz="2800" b="1" dirty="0" smtClean="0"/>
              <a:t>Unit 5</a:t>
            </a:r>
            <a:endParaRPr lang="en-US" sz="2800" b="1" dirty="0"/>
          </a:p>
        </p:txBody>
      </p:sp>
      <p:sp>
        <p:nvSpPr>
          <p:cNvPr id="31746" name="AutoShape 2" descr="data:image/jpeg;base64,/9j/4AAQSkZJRgABAQAAAQABAAD/2wCEAAkGBhQSEBUSEhQUFRQVFBUWFBQUFRcUFxcYFRYVGBQUFRQXHCYeGBkjGRQVHy8gJCcpLC0sFh4xNTAqNSYrLCkBCQoKDgwOGg8PGi0kHyQpLCwsKS8sKSwqKSwsLCwvLCwsLSwsLCksKSksLCwpLC0sKSwsLCkpLCwsLCkpLCwpLP/AABEIAMQBAQMBIgACEQEDEQH/xAAbAAABBQEBAAAAAAAAAAAAAAAFAAECAwYEB//EAE8QAAEDAQUDBAwJCQcFAQAAAAEAAhEDBAUSITEGQVETImFxBxQjMlJzgZGhsbLRJDRCU5KTs8HwFTNDVGJydNLhFiVjgpSiwhcmo9Pxg//EABoBAAIDAQEAAAAAAAAAAAAAAAECAAMEBQb/xAA3EQABAwIDAgwFBQEBAQAAAAABAAIRAyEEMUESUQUTFCIyYXGBkaGx0SMzUnLBQlOy0vCiQyT/2gAMAwEAAhEDEQA/ABTdIUZUgclArus6IXnX9IpSolOknSJSnaVrdjLRzXMeZYXtYGnTntfi9QPnS2Vu/krS8O1FTkRO+DLz5g36S5dXhDizUBbdsEXznutGua3Mwe2GEHpeSyRKaUdfd/bDq9V9WDTLi6WF3NBhsRl0R0LhvW6jRLecHte3ExzQRImNDmCCtVPEsc7Y/VuvunOLqh9BzRtadyHkpByvstUse1zTDgRBG5aLbK0uPIsnmmkHkZAF0kYj0wpUrltVlMDpTed3VH5QbRDqbnzlGm/vWWJUZRhtyNNFlY1QA54pxgcSHHXfmBGqnatmjTqtpueIe0ljw0kEjvmkbiI9SPLKMxO/Q6Z6aIcmqRMbtRrkguJKURp3SOT5Wo/DTLi1hDC5z43hkiABnmVIXHnUcXjkqYaTUAJxYwCwNbObjiGU5cUxxNIa+R7I6zNoF0vEVN3p/oQyU2JFKtxwabuUBpVTDamE5HwXM1BStVyhloFnNQEyGlwa6A46CNTqM+lQYqkcjoTkchnppuzR4ioNOrTVC5SgoxX2dLKvJvqAAsxteGkhwAl0DUEAO83Sr31OWs9nszQ01OUdhIOjSMILvBJMmODZ3qs4tliy4OZ3CCZ8u5MMM64dY6DebW80BCU9K7rbd7WNDmVMYLnMPNLYc2JiTmM9VpLmtj6tjqtB7rTbLDAmGQY04ADyJa+L4tge0SJi8iLxOSalh9pxa4wYnfPmsZKcBbe97yPabKzDm7uZgDfLsRMd9h5vlKG2ixutNYWc1A002NHOaTieGjlc2jKIjyKqlwgXDae2AJm5MR1RvKsqYMNMNdJtFt/es0VGUWp3IHUX1hVbhpmCMD5MmGkZb8upWVdmSHU2tqNdyjS+Q1wDWN1e6R0HLoWk4yiDBO/Q6CTpuWfk1Q3A8wgspSjFm2fFWoxlOs0io0lhcxzZIMFpAmFRUuprWF5qtjE5reY+XYSASBGmf3ao8qpE7M37D19XUfBTk9QCfyPdDgU8oxadngyJrMJdTNRoDX85oneRAPNOStZsqSaYFamTVaXUwQ8Yo3SRkZ4qs42hEz5H2T8mqzEeY90CxKUojZblkAveKeKoabZaXS8ZEZaAHKVwPpwSOBI8xhXNqseSGnJIabmiSmBUgowpBOlUk6aE6CKYaBRIUxoExRb0Qo8XKhCSdJMq0Wu6vgoh/C0s83JvB9paftprrxphg+SHujw6mCT9FrAsYLzqCnyYecEEYcogmSNOKnZ74rMJLKjgXRJkSYECSehcjEYF9UudaYIFzrGdtLrpUsU1gDbxY+HejV2kNFuxjEAHYmyRI5TMSMwq7/sD6topNp5tdSbyLcgGj5TZPB286yENN/V+d3V3O77JueUZ5Z5KFK+qzcEVHdz7zQ4d2UhFuFrNqGoIntMdEDdvHgVDiKbmbBmO7fO/r8VzGkWvwkQQ6COBBgjzrRbU2dz6lma0SXUWgdeI+9Z+na3NfygcQ+S7FqZOpz612f2ktPzzz1wfuV9ajWdUa9kWBzJzPcVTTqUwxzXTePJd9alhsTGkg4bZhkac0OGS7rttTapq0ah51KpVqUj1F8t8okeZZ78t1sIbyhwgyBDYkb9NelUdvvx8pi5/hQOEaRGioOBqPaQ6JkkHrJ7O4q0YpjSCJiwI/wAUVvgzY7K5vehr2nodzTB8g9CmKBF31GxDm1ab3DfhcMifptKEWW8alMEMdAMSCA4EjQw4ET0pU70qteXh5xOycTBxA7nA5EK3ktQNDREB20M73mDa2Z36KvlDCdozcQfCEZoGLDTDtXWlpZ1NnER0ZgJr0ok3i8gZNrUi48JNMCeskIO69Khe1+LnNENgNho4NbGEDqCtqbQVzrUJznMN1Gh0SDCVWvLhF9qbnUjq3DxTHEUy0NM2jdoD19aOXfaW1qD2PPdKDazqZ3lpY9rm/jeFn7sqObVa5mbmy4Doa0k+gFVdvPxl+LnOBBMDMOEHICNFGzWp1Nwew4XDQ/0KuZhSwPAjnaaDOR2Sq3YgOLTu116u9HL+r0q9FloYwMeahY+Mg7InFHERr0qvZG28naADo7I/f6CULtVvfUjEchoAA1onWGtACqpVi1wc0wQQR5OhAYP/AOc0TrMXmN1+pE4j4wqDq71t6AotFaznNlCHk8XU3F59ZZ1NQTZWqXWwOdmXB7j0kgk+tBhbX8/P85If0yZPpVlivOpSJNN2EnUgAn0gwqBgHtp1GgyXDXfFz3n8K04trnsJFh/h4IvRrNdYLQWsDBipZBznTzhnziV1Wm1upOs1VgBwWaXA+CahB9YQEX1VDCwP5riS5uFkGTJnm8VM7Q1yQS+YBAljCIdq2MMEdCDsFUJNgRJMEnItAjLqUGKYBrMDQaEnetJZRSfarLWpNwcpjxNGQlpbzgN0z6ELv+yNfRZaKQhrRyT2zOAgnCfLJnp60MbflYPxtfDowghrRAGcNEQ0dSk2/wCsGlofzXElzcDIJOZkYc0rMFXp1GvaRa1ycpNstJEHqTOxNJ7S0jPqGduvq80ZvlwLadMMl77K0NcMzk8uIgmAIaTOvkXfYMJ7VH6Q0anJPJyDpES3Q5wsxU2gruHOfORb3rMgdQDhyCjUv2sSwl/5syzmsGHqgadGirPB9U0wyRadTmQRuyyt2704xdMOLr6aDf2oxdF4BoFC00w9lVxIJ1DsTmuM6h2IOQC20Qyo9gMhr3NB4wSJ9C6jtBW3uBMkhxYzECdS12GWk9CHkrdh8O6m9zzAnQEkTvuLWWatWa9oaLxqc43JoUgmUmrasqdJPCSiKW4KKlGSgUWiwQeblIpAJkgmSItVsVmpUaNSvWqsNVriAymHjmuwnOepGbs2QoV6La1K0Pcx0icDQQRq1wnI9Cy+2R+C2Hxdb7QIfsltjUsNQkDHSfHKU5iY0c07nD06HdHl61fFHaNN5mTa2hI3L0dLDUC1pc3Qb9y3h2IpTHLVB10xHnlONhqRcGiu+SHOHMGjYxZz0hF7rvuy25s0agx76bua8f5d/WJXdTsmCs2Z/N1vMcC57OEMUX7LnkZ6Dd2LU7BYbZkN9VnP7BUpA5d0nTmD3qw9jtg/TO+g33rSvNOi01KjmtA+U8hvpK82237IoqtNCyk4DlUq5jEN7WDUN4nelo47G1XQ157YHso/BYVv6fVVvqXeH4O2qpM4ZFAkHOJBnMdKvvSx2OzvDKtpqhxYyoIoYua8S0yCvPaDue395vrC0fZEPwtn8JZvs12BUr/uH/n2WTk1Gej6+6JdtXd+tVv9OfenFou/9arf6c+9YNWU1OMr/uH/AJ9lOS0fp9fder0dj6LrKLUK7+RcCQ7ks8iQebM6gq6tsHTbVZSdXdjeJaOTGY65yXZdx/7eo9IcP/I5Fr3JN5WaPm3HzDNWh1Y/+jv+f6qs0KP0Dz91lrZsfRpVG032h4c7QclPpBhV2nZiz02Oe60Phgl0Up4cD0hGdpGg22jO+R/tcgl+Vvg9ccaf/rKs+LE8Y7/n+qXiaMxsDz91yG77HjwdtVMUA/mDoRIzlWVblsrRJtL/AKk+9Z6qfhIO7k6fqROtVBZ5VQX15+YfBv8AVNxFH6B5+6uqWOxDW1VPqHKoiwfrb/8ATuQq00+aTu3FA6w1QNSv+4fBv9Uww1A/oHn7raGz2HDj7bfH8O5Oyx2IgEWt+enwd3vWUrO+Dx+NF0UO8af2QqeUYj9w+DfZajgcOP0+Z91o32OxCJtbhOncHe9WC7LJE9tu+pd71m6ruczTXQwVZBM5ocoxH7h8G+yHIsP9PmfdH/yfY/1t31DveotsNjJAFsOcx3B+7XOUAaCFG0UD34AyMn/4pyjEfuHwb7I8iw/0eZ91qvyHZsbWdtnE8gNHIuzkwN/FCLfZOTqvpzOB7mzETBiYVtwsPbFJx1NSn5BiClfvxqt41/tFbMBXrPqlr3TbcN/UAsHCGGpUmAsEX61wpwopwu0uNKsxJkklIRlPuUCrIyUYRZkEH5qCSchIBMkU9tPi1h8VW+0Cx69FvrZivarNYzQYHYKdQO57GxifIyc4Togbuxpb/mW/XUf515ho6X3O/kV6hh5jeweiyoeQZGu5bfYy96zrNbwatQllkeWEvcSwzMsJOWgQ93YzvD5ieqrS/nRfZvZm0WZtrpVqRa+0WWoykMTDidBylroG7VNsg6Ji5Ya2W6pUM1HveeL3Fx/3Ernlak9jW368h/5aP86j/wBNrf8AMeapSP8AzUAhGVnLN37f3m+sLUdkv483os1m+zVP9gbbTIe+gWtaQScdPIAydHZo7tdsjabXahVoUw9nIWds42NzbSAcIc4HIpoQkSvPApsWp/6XXh8wPraX86X/AE0t4/Qj66j/ADqQpIW+u4/9vUOjF9o5G7aJvKzj/Cfu6AhFOxOpXFTpvye3EHCQYONxiRkckTtNX+87Pl+gd7AV4yVJzQvaKsG22g47i4+Zro9ayl6WnFSqQMy2D5xp5EU2mqk1muPyQ478un0rD3heDnDDJDZIkA8/PvTBgjyIPqBtkW0y6+iVvvANqzrzGt8ylSvxuhBA46hDTZ8LZfmfABgj94QFznSTwyAI9P4lUbUq7YC1HbQwkRu8h6UEtTcyqbNaSwhrpg6A7v6K60HKehFLEK61nuI/G5dljsRdTYcoLRv+5D6jpptaNSJ6utW2OpaGgBhyGnNHuWbRbiCSI3Ig+xwWQ35Wf44Ik2ytH4KC9u2rgPMFayvanZANP46lWQd4TCdx8Ecp0BrAUqlmYQQQNEOpCvHOIHQAPuTTWMjFpuyCr2TvVoPUi9x2futHoezPqcFyX78areNf7RUbiqVBaaQc79KzKf2gpX58ZreNf7RXR4MEV3fb+Vx+F/lt7VwJwknXoV5xPKSeElFE+5RKnuUCozIKOzTFMFIpk6Rde1lteyzWIMcQDSqzG/ugWTN7VR+kctLtofg9h8TV+0Cxzl5dpu77nfyK9SwcxvYPRdjb8rDSo5aPZW8H1KVrdUe4mnZ6jqZy5rg0kHTWQsaVqNkD3C29Nkq+ySnCJCEv2jrnWo70e5Um+qx1efMPcuJyiFEYRSwXrVNZgLzBcAR1lGds7e+lasFNxa3kaBgREuosc49ZJJWcuwd2p/vt9aN9kJkW97fBp0B5qFNHRCLoWL9rfOO9HuVrNoK/zh8zfchYVjBmgjC9ls1dz7ioOeZLsck6nnvj1BEK5m9LP/DE/wCxD6bIuKyt4snzlx+9dVOpFvoEgkixN6zLcgtDclQc1m9o2Oe2sQXQAO9EiSYMnFkPIhTNnWvqVnEOY2g2k5jRva54BdP7vTqdYWqt4oUajDVOOq2ox7g10U6LWvEl+E88jSMxPFFrNaLE0VqlnlvNl4Lag5oPyGv+TJ+TvK51erclt1tosMAELzRl3HAX6lznZzMiSBmN0BAnXeQS9xjM5ETppqt7aL7Y94Ap1Gg6PdAnhlKz19WcS4dBI35wYVdOo6YIha6tFuzLTKyuszmS0kfjqBXXTdzR1KxliHJOkHE0NgzoSRzY6iqaHe9RWxplYHthWttGEZNB/popi86nAKDSrMTUCwIis8ZFSZeFRxAIC2ljrU6NJ4bh5QMJkPEty1IOhzhYqz1A2o07pRy9bcHikGQwuMF2mWQAdG7fmqy0Aq5lRxEkrlp3w8umW56EiAOmNClUvE7yS6dRu8q6KjH0wWnC8RDXNA/AQp5GpzKBATB5GqO3E4ds0d81WR9IK2+/jNbxr/aK4Nnqg7Ys4GvLU5+mF3318ZreNf7RWvg4RXd9v5XL4VdtMb2rhhOElIBd5efSlJShJRFS3T1KBU2d6OoepRhBmQRdmokJgFIpgmSKe2nxew+JqfaBY5y2G23xew+JqfaBY9wXmGZu+538ivUM6DeweigtPsj8Xt38LV9Sy5K0ezA+DW0j9Xf6lYESs24JgncmCCK6bu/PU/32+tG+yFUm8a3VR+xpIJd351n7wRfb0ReNYeK+xpo6IaoArKZzVaspoIr2i2vi5rJGvIMj6BK6rIR2/TPCxUSPoO9y5b3b/d1hZIE0KWpgDFTaJPnRS8bLyI5Vg5Y9rtYXszIAJAeQPkkARHTKsqkimYzuq2DaeAV5ttnWAr1cwZeDG6IETx3ru2fqsFl5V1SocdGrSIcX1QKge0hrWgHACzPgsxf1c1aj3wcLTzjB10idB5VLZqu/lORaThrEBzAdQO9LYzxzkOMkHIrFxcshbhUAfJWiuewUqYNTDmMxIghCrztMuJ0AWpfs2KLS4VDULshSDXB7T4JplxIPWszft3VaNQMqsIcWl+DUhoiCcIOXWIVbGkuLlpfVaGBohAK1vc8BkAAEuMAyTuL884B6N6poYQ7nZgkjWM9x6lKzMGM82ciYGEHfxEehVUGl0NnXTWJWuIssE6ldDqbOrqd9xURT4O9S4lIFGDvQkbl1upc0kzkMj07gnoy4QMyfuSqGKZ6XKNF2GDwhQXUfbJEg+tkS06fjILnqOMk8f6rV02y0FuUgGQgNuABI+9QthK2oXKWzh+F0PHU/bCM3z8ZreNf7RQPZo/DaHj6fthHL4+MVvGv9orRgfnn7fysHCHy29q4wE4TKQXcXFUoSTwnQRUWd6OoepMnZ3o6h6klG5IuzUSmTlJFKn21PcLD4mp9osa4L1e1Wewus9l7dFYkUnYOSMCMec9MwhzrDcu5tr+n715pgz+538ivSsPNb2D0Xm0LT7JNmz22f1Wp7JR83Zc5+Tax/nafWF3WAXVSZUYztkCqwsfJaTB1jgU6JMrytwUV6O64rnPyrZ52H7kwuC6CI5W1j6v8AlUhHaWFukd2p/vBF+yCZvKv10/saa1djuG6WVGvbXtMg5YuTI0IzEDii16bG2K0vdandud0h0sY0thrQ0RAPgoxZDauvHIU2r0atsjdQy7YtTTwLGj0FoUaexd2vIZTtFoc8963CzMqBpKhcFrAGmjZCYPJ2WlAPhGm2J3ZarF3ttC+nXx0HYYyw603a/IOXlhFNobfyNNtJpmGBgd0NABd6PVwWBtNclbahDGBqy05c7aVt/XiLRXxtBaSAHiZzGRz36b10tuw4OUec2tbhAEHoGSjdF2ANNWoYaO9G9zvcrxbMUhxOEuEkZkAHOPIVU2m0Daf3KxzyTDe9elVW1KVMvZUIqUKDMRhjzjeaYIc9wxESXandrCwe3VyVaNpaHuL+VptcHPPOmTiEAwAHExuzXqN5VXEVmjC5jqVAU+bkQ6pHOzzyInQZrz/sgsZ25TwTPJNDx8kFpIGEQNQJyVZAdZODCyte7HZQGwWwcQk9JB3FdVG5mEAa5a8eOaL2ql3HEdQYXNdL8UgbzkFtbRph8RmspqvLZlZ28rGG6CCN3QuFjc1oL+bDygbW87yrDWbsuIWuk7aAU7S7mgcSpNbMBQtIzaF1WEDlGA6Ygqm5K2obrR2WiWsa2Tpn5UNvCjkjb8h18PUhFvKjlWxVbM0/hlDx1P2wjV7/ABir41/tFCNm3/DbOP8AGp+0EYvf4xV8a/2ir8D8932/lZOEPljtXGnamThdxcZTlOkklRTU+9HUPUolOw80dQ9SYotyUdmmTSkSmCZIiG0zHGhY4JHcX6H9tABSqbi70e5ay9mg0LJPzLvbQ+k1q87SbYnrd/Ir0O3AHYPRAyyr4R8w9yi4VfCP0W+5H3tHBUkDgnhHbQUtq+G7zAfcq3UKo+UfR7kae3eAqnNkZpYR2kI5SqM8Wn7Lfcvd9jnf3ZZi7vuQa6dNQSvELd3p6l6jZbA7texlwqOomzUmvawnmzTHOyzLc8wq3bk86oRdF52+1scRToWlrCA5tZlOcxORyyjpV4pii/lKt2VKbhIx2d5LcxBODNo14on2JWxRr6fnGafurWW69qFIxVrU6Z4Oe1pz6CZUu26YwTELy+3ssNpMGvXoOzyq0g4Dj3qFv2GxOBo2mz1gNBjNNx/ymfWvX7VZaVUS9lOoCJBIa+RxBQO1bHWJ/wCiDT+w4tjyTHoWV+Kvc/lO2m2LBeX3vs3amNgUnHpZD8hwwlCLHSI5tQFkvDSXAggEgEweC9Bv+5KdjYX07TVbAnB30k6NygSdMwh+yF+G0VyyrDwGzDmjXGxue45OOSsGKcW7eY7wpxLZ2Qtpbea11NgLWs5FoJ8Fj6bWwY6SSsz2Ui4V7MHEEtoziGQJLjPqCPvtDarHvklzmUsQggZVKUkboz3cEA7Jtrl9lo5ECm53KeEZgt6hA863szCzOyKB3rVw2YcXEegFcWy5xOB6R64TX9V7kzqKp2VdoOM+gyVsn4yzR8Jd21NnaHF0agEDrWUa3n9S0+09YufocgIjgFmWOl5hZMT0itWGvCrrPl46ApCpnkqyGlxkjVOWs4+tZZgLS4SZWpoXkHUml0T5dyGWmtMnpXFStwGWMgdA/orO2GnVyBdKApxqu7Zc/DaHj6ftBG72Pwir41/tFCtmCztyzwf01P2gil7fGKvjantFacBeu77R6rBwiIY3tXKpAKIKkF21xlJOmToIqI0HUFEqQ0HUmKIySnNQKYKTkwCdIjt7juFk8QfaQ+k1E70b3CyeI/5IPjjRefpdDvd/Irvxl2D0XRUqADM+RcTrT0Lnr2guKQOXSmF00QrDaE9MyqXHNTDzEIlBcV6d44jgV67c9Y0qLHPINNtmY4HnS0NoNIjOIlrt3yl5FeRimVu72vKoKNCz4uTp1aAY+rExLAW043YgAJ6TpBWV8h4hXtiLqnZvaI2K7bRXDZe6sxlNp0LnMET0ASY6IRXYzZylXoi2Wlor165c5zqgxAQ4twtboNPuWcsF3urXNX5Npc5lpZVDRqcDGY4G8wT5l07Ebf0aFlbRqkhzXvIgOMhzi4RAO8lUPl0wrxmjFzjtdtdtOvTdTDqr6TabjLGsLy5hplpbqCM+GRV1a+xhc6scIY4Nc5jTiOIkAcmTrLXDXd0oPcV5WWnZKuAuqPfVktgtIIzY4bxAzkb5XLRo1LfVOEOLMYdVIgSRJGcQ3UnNIKW064TkwE99v7etlKx0ObTaC4vcJLnubMuB4AgR0lELNsC+w1OWNQPDixgAYWZmowyZJGjUIfX7SvkuqtDacOeyQ4gtNMBpaCJJlkda0to7IVO1u5GkyphaRUL3w2cLgMIaJ8Kc+C01WgUjAVDDzwuW5bSHUsnNc4Uwwic3E1qJg/5QfMhfZStLXWug1uTmUi1wjvYdkJ0IWWutr5yxfVh+/LRwK7L3s/Nx1RnEAvo1pPQCXkLc1pLQ5ZS4A7KE3laObqPOnuGuWuYWkTmIPSd6sunZ81ngkADcAInz6LovS4RSzBwmco1HWn2HzxkIbTOguq/gQZL2vJGjRkOiVlqJhxPWuqvWLW5kErjZ3pd0H0//AFUYh+0tGGbBVEpgnCdoVCsTxlor6AEKDiIUqGiUpwLo9spS+GWfx1P2git7fGKvjX+0UN2ZHwuz+Op+0ERvf4xV8a/2itHB/wA932j1XP4TEMb2/hcsqQKiApgLurhqUpJ0kE11EaDqSKYHIdSRKgyUdmmcmCRKaUyTVGb/AKkULJ4g+0s9yjidcka2lPcbH/D/APMoCXLzlLI9rv5FejAsOweitxAKFSomDSdAT1CfUmfTdvaR1ghWypCmD0pxVXM5sqTEZUhQvR3cyvSLS0EOYd7MIA1BYwRHHMLzS2MlsSps2ltTNK5PQ9rX+0CVkr03OcHNOSupuAEFbHZTa2nZrMaTpFQ1C6SDAlreGcjDwQ23Wey1HF7AA4kl3J1MEk5k4T9yEs24qnKrSoVethafQSPQnftFZahGOzGn4pwI83NVOwQ7ag9xVxcCiRqhgAZTAIGHFBc6IjN3nXG+pUbTcGHCYkYSW6buaQdMkQs90WeoxrmVKjMWbcQnzgA+eUmXCXRyVqpPPA1GgnyEn1JzzbmR2gpOlkViqt4OLy90udxc4v8ASc1pdhahqWt2FoAFMkicoxs4qu3bC1WNL3M5oElzXCOkolsvs+KDnvrVKbMTIbNdrHDNriTgdIyBH3I1HtLDBTMYdrJW3d2PXvptLqb2OLiXuMMLW7mtBOZ6YRW2di1lNjazKtSs0DEQ4AdcZ5uEadBRK7nspU5Noq1zB5zicPkJgQhdm21Y20cm93cHvGfzbzljb0E98PLkdTQxBdUgiylXDhrJBuhta/W02RSbhJyJGvUDuWXtt5ucTJ8iO7e2AUq3KNBbjc4Fhy0y5RvQSHetZSy0sbzK6VSq55gLAym1olc9Z+Iq6qYo5byPX/RdVvsmWW7RCw6cis1RhButNKpAMKyizKUmtzTsyAUhlmqVaE1YZKFJ2QT1qktUKR0U0UOa0uzJ+GWbx1P2gil7fGKvjantFCtlx8Ns/jqftBFL2Pwir42p7RWjg/57vtHqVg4U6De38LmUgVXKk0rurhSrUk2JJKmlRByCYpDQeRMUzclHZpiUgkUwCZIi20Q7lY/4f/mVxWINpjGWCoRGT9PIN6NXncNW0ULKaWCG0MLsVRrTOInQrhp7H2tuhpj/APZi8hx7Wy0nU+pXrqAbsgncPRF7BtC9x7m3A0ZlrCAR1NlX22+3h3OLhGcOc8kzwzQZuy1szJFEnceVYCPMpP2Xtbu+FIx/jN96U1mfUFrDma/hTtN50KnfU2P4l/NPUHN53DUoBeVKm100ySOBIJb0SNQjP9lLX4FE9dVqoGxlrz5tHP8AxWe9EYho/Uq3tpuEQgBcuCrSAmFqm7C2qM20/rWe9RdsBao72n9az3rTymkR0gsOwQsVUCnYrG6q8MYJc45ALTv7HFsPyaf1zPetJc+x9Wy0SWBjq7hBdjaAzqk5o061Fxu8Adqj9oCwkoTeNXtWztoSHVQ0NcW7v2R0lKwXGKVB1av+cc2QCO94N69J4IndOx1blTVtAbzTLG8o12epe7PVW3vcVqquya3CNByrPTmtwxeHz2xbK4WTin5QetYi2WxzMmOc3oDnAHocAcwrqV/VAABgYY3Wds/SKP3dsLaOUNSq1nN7xvKMMniYKlV2LtJ+SyfGs96xPfh6nOLx4hamOqMsAszab/qPGbqjjxeTHkAyC4rNZjUBeTmJjhktXW2DtRHeM+tZ71O79hrUynBYyc/0jN5PSpSfhg6C8eIRqOqEWCzF4W+rXLOWdPJtDG5bhx4nTNctlOGoPMVrqmwlq3MZ9az3rmr9j62HMMZIPztP3pziKLTIePEJQ1xEQhrmTMoNb7LhMhbp2xVpy5jdM+6M96orbCWoiOTb9Yz3q6ricO4dMeIVFJlRpyKw1M7ipaSFpX9ji27qbfraf8ykex5bT+ib9bT/AJlhdXpfUPELa0OGiylQZJURlK09Tsc26MqTfraf8ynT7HNtj80362n/ADJOUUo6Q8U+yZVGyj/hln8dT9oInep7vV8a/wBoro2f2JtdK1Uaj6YDGVWOceUYYAOeQMrmvUd3q+Nf7RWzg17XVnFpnmj1K53Ck7De1cwUmqICk0LvrhKcpJQkomURoOoJpSZ3o6h6kyjckHZpEppSSTJE8pApklIRlXUKRecLYmCeGgJMdMAq2rYHtyIBORgEOMESCI1EAnqXPSqlrg4GCCCD0jMLrfexLmuwtGEOAAGUEEAGdQ1roHQFnqCqHcyIjzVrSwjnEyqG2V5+Q76J6uHHJI2V/gO+ifcrK944sXNiW4dSYmpyk59OSf8AKWvN1LDr4DQ0buiUJq7h/u//AEI/D3rmc0jUR1iNMj6UhRd4J1I03jUdYVlS2lzmucASBn+1BObuJ0njCtfepJMtHOzdnq6AMY4OyP0inJqWhvmkGxqVzGkQQCIJMCRG+PWpVbO5pILdJneOaYJngCIlSrW7EQYgB7nxO9xBOfDIBWVbzDsUs74PB5x0e8vO7iYQmrbm9v8ApU5l+cufkneCfMVI0HjMtd5WlWflM4icI52omQcgNI05oPQdCpU7zgEYci1rTnnDWOZIMZEh33aKE1fpTfD+pUNouOjSepp/G8edMaLhmWmOoroqXnOrRMNEg7mPxNyjgA3qASN6ZzhzxOcM8pc3CcgBlCE1fpQ+H9S52UnESGk7sgTnll6R5wpUqLnOa0DN2k5T5T1KdK34aZYBriznwsHpGAHVO28O7crGjsWGY8kpjxl4G+Px4qAstfdP5VL2Eeacs4HTw1S5F/gu8x/G4+ZXm9MySzNzMNQz3+RBJyyceaSeLZ3lTrXxiBBbrGh4YujXnGT1JZq/T5qfD+pcgpukNiCThzyzmIM6K6pYKjdQN8ZiciQRHGQRHFV2u2F8SMxOe8zpPEgZT0BX1L5c7DLRzXB0iZJGHFP7xa0npCjuOtAHWo007yT1LlwO8E8dDpx9B8yWB2XNdnpkc9PePOuj8qncNDLTObTB0PCTMcR0lNUvPE0twAAmSGkjwNOA5unT0BSas9HzU5n1LncHDUEdYIUcautdtxhvNgtAAM7gAIOWZymenoC55VrASOcIKRxvYqeNKVBSTQhKkCpNKgCpAoQiCrJSUUlITSo0+9HUPUkUklG5IOzTJkkk6rSSSSUUSSSSUQKZJJJRBMUyZJMEhSSTJKIJQpgJJKJgolIJkkUFIpJklFEyZOkolTFIJ0lFAmSSSUTKTAmSSSp9E6dJJBQJ1NqSSCZTlMkkomX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890588"/>
            <a:ext cx="24479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data:image/jpeg;base64,/9j/4AAQSkZJRgABAQAAAQABAAD/2wCEAAkGBhQSEBUSEhQUFRQVFBUWFBQUFRcUFxcYFRYVGBQUFRQXHCYeGBkjGRQVHy8gJCcpLC0sFh4xNTAqNSYrLCkBCQoKDgwOGg8PGi0kHyQpLCwsKS8sKSwqKSwsLCwvLCwsLSwsLCksKSksLCwpLC0sKSwsLCkpLCwsLCkpLCwpLP/AABEIAMQBAQMBIgACEQEDEQH/xAAbAAABBQEBAAAAAAAAAAAAAAAFAAECAwYEB//EAE8QAAEDAQUDBAwJCQcFAQAAAAEAAhEDBAUSITEGQVETImFxBxQjMlJzgZGhsbLRJDRCU5KTs8HwFTNDVGJydNLhFiVjgpSiwhcmo9Pxg//EABoBAAIDAQEAAAAAAAAAAAAAAAECAAMEBQb/xAA3EQABAwIDAgwFBQEBAQAAAAABAAIRAyEEMUESUQUTFCIyYXGBkaGx0SMzUnLBQlOy0vCiQyT/2gAMAwEAAhEDEQA/ABTdIUZUgclArus6IXnX9IpSolOknSJSnaVrdjLRzXMeZYXtYGnTntfi9QPnS2Vu/krS8O1FTkRO+DLz5g36S5dXhDizUBbdsEXznutGua3Mwe2GEHpeSyRKaUdfd/bDq9V9WDTLi6WF3NBhsRl0R0LhvW6jRLecHte3ExzQRImNDmCCtVPEsc7Y/VuvunOLqh9BzRtadyHkpByvstUse1zTDgRBG5aLbK0uPIsnmmkHkZAF0kYj0wpUrltVlMDpTed3VH5QbRDqbnzlGm/vWWJUZRhtyNNFlY1QA54pxgcSHHXfmBGqnatmjTqtpueIe0ljw0kEjvmkbiI9SPLKMxO/Q6Z6aIcmqRMbtRrkguJKURp3SOT5Wo/DTLi1hDC5z43hkiABnmVIXHnUcXjkqYaTUAJxYwCwNbObjiGU5cUxxNIa+R7I6zNoF0vEVN3p/oQyU2JFKtxwabuUBpVTDamE5HwXM1BStVyhloFnNQEyGlwa6A46CNTqM+lQYqkcjoTkchnppuzR4ioNOrTVC5SgoxX2dLKvJvqAAsxteGkhwAl0DUEAO83Sr31OWs9nszQ01OUdhIOjSMILvBJMmODZ3qs4tliy4OZ3CCZ8u5MMM64dY6DebW80BCU9K7rbd7WNDmVMYLnMPNLYc2JiTmM9VpLmtj6tjqtB7rTbLDAmGQY04ADyJa+L4tge0SJi8iLxOSalh9pxa4wYnfPmsZKcBbe97yPabKzDm7uZgDfLsRMd9h5vlKG2ixutNYWc1A002NHOaTieGjlc2jKIjyKqlwgXDae2AJm5MR1RvKsqYMNMNdJtFt/es0VGUWp3IHUX1hVbhpmCMD5MmGkZb8upWVdmSHU2tqNdyjS+Q1wDWN1e6R0HLoWk4yiDBO/Q6CTpuWfk1Q3A8wgspSjFm2fFWoxlOs0io0lhcxzZIMFpAmFRUuprWF5qtjE5reY+XYSASBGmf3ao8qpE7M37D19XUfBTk9QCfyPdDgU8oxadngyJrMJdTNRoDX85oneRAPNOStZsqSaYFamTVaXUwQ8Yo3SRkZ4qs42hEz5H2T8mqzEeY90CxKUojZblkAveKeKoabZaXS8ZEZaAHKVwPpwSOBI8xhXNqseSGnJIabmiSmBUgowpBOlUk6aE6CKYaBRIUxoExRb0Qo8XKhCSdJMq0Wu6vgoh/C0s83JvB9paftprrxphg+SHujw6mCT9FrAsYLzqCnyYecEEYcogmSNOKnZ74rMJLKjgXRJkSYECSehcjEYF9UudaYIFzrGdtLrpUsU1gDbxY+HejV2kNFuxjEAHYmyRI5TMSMwq7/sD6topNp5tdSbyLcgGj5TZPB286yENN/V+d3V3O77JueUZ5Z5KFK+qzcEVHdz7zQ4d2UhFuFrNqGoIntMdEDdvHgVDiKbmbBmO7fO/r8VzGkWvwkQQ6COBBgjzrRbU2dz6lma0SXUWgdeI+9Z+na3NfygcQ+S7FqZOpz612f2ktPzzz1wfuV9ajWdUa9kWBzJzPcVTTqUwxzXTePJd9alhsTGkg4bZhkac0OGS7rttTapq0ah51KpVqUj1F8t8okeZZ78t1sIbyhwgyBDYkb9NelUdvvx8pi5/hQOEaRGioOBqPaQ6JkkHrJ7O4q0YpjSCJiwI/wAUVvgzY7K5vehr2nodzTB8g9CmKBF31GxDm1ab3DfhcMifptKEWW8alMEMdAMSCA4EjQw4ET0pU70qteXh5xOycTBxA7nA5EK3ktQNDREB20M73mDa2Z36KvlDCdozcQfCEZoGLDTDtXWlpZ1NnER0ZgJr0ok3i8gZNrUi48JNMCeskIO69Khe1+LnNENgNho4NbGEDqCtqbQVzrUJznMN1Gh0SDCVWvLhF9qbnUjq3DxTHEUy0NM2jdoD19aOXfaW1qD2PPdKDazqZ3lpY9rm/jeFn7sqObVa5mbmy4Doa0k+gFVdvPxl+LnOBBMDMOEHICNFGzWp1Nwew4XDQ/0KuZhSwPAjnaaDOR2Sq3YgOLTu116u9HL+r0q9FloYwMeahY+Mg7InFHERr0qvZG28naADo7I/f6CULtVvfUjEchoAA1onWGtACqpVi1wc0wQQR5OhAYP/AOc0TrMXmN1+pE4j4wqDq71t6AotFaznNlCHk8XU3F59ZZ1NQTZWqXWwOdmXB7j0kgk+tBhbX8/P85If0yZPpVlivOpSJNN2EnUgAn0gwqBgHtp1GgyXDXfFz3n8K04trnsJFh/h4IvRrNdYLQWsDBipZBznTzhnziV1Wm1upOs1VgBwWaXA+CahB9YQEX1VDCwP5riS5uFkGTJnm8VM7Q1yQS+YBAljCIdq2MMEdCDsFUJNgRJMEnItAjLqUGKYBrMDQaEnetJZRSfarLWpNwcpjxNGQlpbzgN0z6ELv+yNfRZaKQhrRyT2zOAgnCfLJnp60MbflYPxtfDowghrRAGcNEQ0dSk2/wCsGlofzXElzcDIJOZkYc0rMFXp1GvaRa1ycpNstJEHqTOxNJ7S0jPqGduvq80ZvlwLadMMl77K0NcMzk8uIgmAIaTOvkXfYMJ7VH6Q0anJPJyDpES3Q5wsxU2gruHOfORb3rMgdQDhyCjUv2sSwl/5syzmsGHqgadGirPB9U0wyRadTmQRuyyt2704xdMOLr6aDf2oxdF4BoFC00w9lVxIJ1DsTmuM6h2IOQC20Qyo9gMhr3NB4wSJ9C6jtBW3uBMkhxYzECdS12GWk9CHkrdh8O6m9zzAnQEkTvuLWWatWa9oaLxqc43JoUgmUmrasqdJPCSiKW4KKlGSgUWiwQeblIpAJkgmSItVsVmpUaNSvWqsNVriAymHjmuwnOepGbs2QoV6La1K0Pcx0icDQQRq1wnI9Cy+2R+C2Hxdb7QIfsltjUsNQkDHSfHKU5iY0c07nD06HdHl61fFHaNN5mTa2hI3L0dLDUC1pc3Qb9y3h2IpTHLVB10xHnlONhqRcGiu+SHOHMGjYxZz0hF7rvuy25s0agx76bua8f5d/WJXdTsmCs2Z/N1vMcC57OEMUX7LnkZ6Dd2LU7BYbZkN9VnP7BUpA5d0nTmD3qw9jtg/TO+g33rSvNOi01KjmtA+U8hvpK82237IoqtNCyk4DlUq5jEN7WDUN4nelo47G1XQ157YHso/BYVv6fVVvqXeH4O2qpM4ZFAkHOJBnMdKvvSx2OzvDKtpqhxYyoIoYua8S0yCvPaDue395vrC0fZEPwtn8JZvs12BUr/uH/n2WTk1Gej6+6JdtXd+tVv9OfenFou/9arf6c+9YNWU1OMr/uH/AJ9lOS0fp9fder0dj6LrKLUK7+RcCQ7ks8iQebM6gq6tsHTbVZSdXdjeJaOTGY65yXZdx/7eo9IcP/I5Fr3JN5WaPm3HzDNWh1Y/+jv+f6qs0KP0Dz91lrZsfRpVG032h4c7QclPpBhV2nZiz02Oe60Phgl0Up4cD0hGdpGg22jO+R/tcgl+Vvg9ccaf/rKs+LE8Y7/n+qXiaMxsDz91yG77HjwdtVMUA/mDoRIzlWVblsrRJtL/AKk+9Z6qfhIO7k6fqROtVBZ5VQX15+YfBv8AVNxFH6B5+6uqWOxDW1VPqHKoiwfrb/8ATuQq00+aTu3FA6w1QNSv+4fBv9Uww1A/oHn7raGz2HDj7bfH8O5Oyx2IgEWt+enwd3vWUrO+Dx+NF0UO8af2QqeUYj9w+DfZajgcOP0+Z91o32OxCJtbhOncHe9WC7LJE9tu+pd71m6ruczTXQwVZBM5ocoxH7h8G+yHIsP9PmfdH/yfY/1t31DveotsNjJAFsOcx3B+7XOUAaCFG0UD34AyMn/4pyjEfuHwb7I8iw/0eZ91qvyHZsbWdtnE8gNHIuzkwN/FCLfZOTqvpzOB7mzETBiYVtwsPbFJx1NSn5BiClfvxqt41/tFbMBXrPqlr3TbcN/UAsHCGGpUmAsEX61wpwopwu0uNKsxJkklIRlPuUCrIyUYRZkEH5qCSchIBMkU9tPi1h8VW+0Cx69FvrZivarNYzQYHYKdQO57GxifIyc4Togbuxpb/mW/XUf515ho6X3O/kV6hh5jeweiyoeQZGu5bfYy96zrNbwatQllkeWEvcSwzMsJOWgQ93YzvD5ieqrS/nRfZvZm0WZtrpVqRa+0WWoykMTDidBylroG7VNsg6Ji5Ya2W6pUM1HveeL3Fx/3Ernlak9jW368h/5aP86j/wBNrf8AMeapSP8AzUAhGVnLN37f3m+sLUdkv483os1m+zVP9gbbTIe+gWtaQScdPIAydHZo7tdsjabXahVoUw9nIWds42NzbSAcIc4HIpoQkSvPApsWp/6XXh8wPraX86X/AE0t4/Qj66j/ADqQpIW+u4/9vUOjF9o5G7aJvKzj/Cfu6AhFOxOpXFTpvye3EHCQYONxiRkckTtNX+87Pl+gd7AV4yVJzQvaKsG22g47i4+Zro9ayl6WnFSqQMy2D5xp5EU2mqk1muPyQ478un0rD3heDnDDJDZIkA8/PvTBgjyIPqBtkW0y6+iVvvANqzrzGt8ylSvxuhBA46hDTZ8LZfmfABgj94QFznSTwyAI9P4lUbUq7YC1HbQwkRu8h6UEtTcyqbNaSwhrpg6A7v6K60HKehFLEK61nuI/G5dljsRdTYcoLRv+5D6jpptaNSJ6utW2OpaGgBhyGnNHuWbRbiCSI3Ig+xwWQ35Wf44Ik2ytH4KC9u2rgPMFayvanZANP46lWQd4TCdx8Ecp0BrAUqlmYQQQNEOpCvHOIHQAPuTTWMjFpuyCr2TvVoPUi9x2futHoezPqcFyX78areNf7RUbiqVBaaQc79KzKf2gpX58ZreNf7RXR4MEV3fb+Vx+F/lt7VwJwknXoV5xPKSeElFE+5RKnuUCozIKOzTFMFIpk6Rde1lteyzWIMcQDSqzG/ugWTN7VR+kctLtofg9h8TV+0Cxzl5dpu77nfyK9SwcxvYPRdjb8rDSo5aPZW8H1KVrdUe4mnZ6jqZy5rg0kHTWQsaVqNkD3C29Nkq+ySnCJCEv2jrnWo70e5Um+qx1efMPcuJyiFEYRSwXrVNZgLzBcAR1lGds7e+lasFNxa3kaBgREuosc49ZJJWcuwd2p/vt9aN9kJkW97fBp0B5qFNHRCLoWL9rfOO9HuVrNoK/zh8zfchYVjBmgjC9ls1dz7ioOeZLsck6nnvj1BEK5m9LP/DE/wCxD6bIuKyt4snzlx+9dVOpFvoEgkixN6zLcgtDclQc1m9o2Oe2sQXQAO9EiSYMnFkPIhTNnWvqVnEOY2g2k5jRva54BdP7vTqdYWqt4oUajDVOOq2ox7g10U6LWvEl+E88jSMxPFFrNaLE0VqlnlvNl4Lag5oPyGv+TJ+TvK51erclt1tosMAELzRl3HAX6lznZzMiSBmN0BAnXeQS9xjM5ETppqt7aL7Y94Ap1Gg6PdAnhlKz19WcS4dBI35wYVdOo6YIha6tFuzLTKyuszmS0kfjqBXXTdzR1KxliHJOkHE0NgzoSRzY6iqaHe9RWxplYHthWttGEZNB/popi86nAKDSrMTUCwIis8ZFSZeFRxAIC2ljrU6NJ4bh5QMJkPEty1IOhzhYqz1A2o07pRy9bcHikGQwuMF2mWQAdG7fmqy0Aq5lRxEkrlp3w8umW56EiAOmNClUvE7yS6dRu8q6KjH0wWnC8RDXNA/AQp5GpzKBATB5GqO3E4ds0d81WR9IK2+/jNbxr/aK4Nnqg7Ys4GvLU5+mF3318ZreNf7RWvg4RXd9v5XL4VdtMb2rhhOElIBd5efSlJShJRFS3T1KBU2d6OoepRhBmQRdmokJgFIpgmSKe2nxew+JqfaBY5y2G23xew+JqfaBY9wXmGZu+538ivUM6DeweigtPsj8Xt38LV9Sy5K0ezA+DW0j9Xf6lYESs24JgncmCCK6bu/PU/32+tG+yFUm8a3VR+xpIJd351n7wRfb0ReNYeK+xpo6IaoArKZzVaspoIr2i2vi5rJGvIMj6BK6rIR2/TPCxUSPoO9y5b3b/d1hZIE0KWpgDFTaJPnRS8bLyI5Vg5Y9rtYXszIAJAeQPkkARHTKsqkimYzuq2DaeAV5ttnWAr1cwZeDG6IETx3ru2fqsFl5V1SocdGrSIcX1QKge0hrWgHACzPgsxf1c1aj3wcLTzjB10idB5VLZqu/lORaThrEBzAdQO9LYzxzkOMkHIrFxcshbhUAfJWiuewUqYNTDmMxIghCrztMuJ0AWpfs2KLS4VDULshSDXB7T4JplxIPWszft3VaNQMqsIcWl+DUhoiCcIOXWIVbGkuLlpfVaGBohAK1vc8BkAAEuMAyTuL884B6N6poYQ7nZgkjWM9x6lKzMGM82ciYGEHfxEehVUGl0NnXTWJWuIssE6ldDqbOrqd9xURT4O9S4lIFGDvQkbl1upc0kzkMj07gnoy4QMyfuSqGKZ6XKNF2GDwhQXUfbJEg+tkS06fjILnqOMk8f6rV02y0FuUgGQgNuABI+9QthK2oXKWzh+F0PHU/bCM3z8ZreNf7RQPZo/DaHj6fthHL4+MVvGv9orRgfnn7fysHCHy29q4wE4TKQXcXFUoSTwnQRUWd6OoepMnZ3o6h6klG5IuzUSmTlJFKn21PcLD4mp9osa4L1e1Wewus9l7dFYkUnYOSMCMec9MwhzrDcu5tr+n715pgz+538ivSsPNb2D0Xm0LT7JNmz22f1Wp7JR83Zc5+Tax/nafWF3WAXVSZUYztkCqwsfJaTB1jgU6JMrytwUV6O64rnPyrZ52H7kwuC6CI5W1j6v8AlUhHaWFukd2p/vBF+yCZvKv10/saa1djuG6WVGvbXtMg5YuTI0IzEDii16bG2K0vdandud0h0sY0thrQ0RAPgoxZDauvHIU2r0atsjdQy7YtTTwLGj0FoUaexd2vIZTtFoc8963CzMqBpKhcFrAGmjZCYPJ2WlAPhGm2J3ZarF3ttC+nXx0HYYyw603a/IOXlhFNobfyNNtJpmGBgd0NABd6PVwWBtNclbahDGBqy05c7aVt/XiLRXxtBaSAHiZzGRz36b10tuw4OUec2tbhAEHoGSjdF2ANNWoYaO9G9zvcrxbMUhxOEuEkZkAHOPIVU2m0Daf3KxzyTDe9elVW1KVMvZUIqUKDMRhjzjeaYIc9wxESXandrCwe3VyVaNpaHuL+VptcHPPOmTiEAwAHExuzXqN5VXEVmjC5jqVAU+bkQ6pHOzzyInQZrz/sgsZ25TwTPJNDx8kFpIGEQNQJyVZAdZODCyte7HZQGwWwcQk9JB3FdVG5mEAa5a8eOaL2ql3HEdQYXNdL8UgbzkFtbRph8RmspqvLZlZ28rGG6CCN3QuFjc1oL+bDygbW87yrDWbsuIWuk7aAU7S7mgcSpNbMBQtIzaF1WEDlGA6Ygqm5K2obrR2WiWsa2Tpn5UNvCjkjb8h18PUhFvKjlWxVbM0/hlDx1P2wjV7/ABir41/tFCNm3/DbOP8AGp+0EYvf4xV8a/2ir8D8932/lZOEPljtXGnamThdxcZTlOkklRTU+9HUPUolOw80dQ9SYotyUdmmTSkSmCZIiG0zHGhY4JHcX6H9tABSqbi70e5ay9mg0LJPzLvbQ+k1q87SbYnrd/Ir0O3AHYPRAyyr4R8w9yi4VfCP0W+5H3tHBUkDgnhHbQUtq+G7zAfcq3UKo+UfR7kae3eAqnNkZpYR2kI5SqM8Wn7Lfcvd9jnf3ZZi7vuQa6dNQSvELd3p6l6jZbA7texlwqOomzUmvawnmzTHOyzLc8wq3bk86oRdF52+1scRToWlrCA5tZlOcxORyyjpV4pii/lKt2VKbhIx2d5LcxBODNo14on2JWxRr6fnGafurWW69qFIxVrU6Z4Oe1pz6CZUu26YwTELy+3ssNpMGvXoOzyq0g4Dj3qFv2GxOBo2mz1gNBjNNx/ymfWvX7VZaVUS9lOoCJBIa+RxBQO1bHWJ/wCiDT+w4tjyTHoWV+Kvc/lO2m2LBeX3vs3amNgUnHpZD8hwwlCLHSI5tQFkvDSXAggEgEweC9Bv+5KdjYX07TVbAnB30k6NygSdMwh+yF+G0VyyrDwGzDmjXGxue45OOSsGKcW7eY7wpxLZ2Qtpbea11NgLWs5FoJ8Fj6bWwY6SSsz2Ui4V7MHEEtoziGQJLjPqCPvtDarHvklzmUsQggZVKUkboz3cEA7Jtrl9lo5ECm53KeEZgt6hA863szCzOyKB3rVw2YcXEegFcWy5xOB6R64TX9V7kzqKp2VdoOM+gyVsn4yzR8Jd21NnaHF0agEDrWUa3n9S0+09YufocgIjgFmWOl5hZMT0itWGvCrrPl46ApCpnkqyGlxkjVOWs4+tZZgLS4SZWpoXkHUml0T5dyGWmtMnpXFStwGWMgdA/orO2GnVyBdKApxqu7Zc/DaHj6ftBG72Pwir41/tFCtmCztyzwf01P2gil7fGKvjantFacBeu77R6rBwiIY3tXKpAKIKkF21xlJOmToIqI0HUFEqQ0HUmKIySnNQKYKTkwCdIjt7juFk8QfaQ+k1E70b3CyeI/5IPjjRefpdDvd/Irvxl2D0XRUqADM+RcTrT0Lnr2guKQOXSmF00QrDaE9MyqXHNTDzEIlBcV6d44jgV67c9Y0qLHPINNtmY4HnS0NoNIjOIlrt3yl5FeRimVu72vKoKNCz4uTp1aAY+rExLAW043YgAJ6TpBWV8h4hXtiLqnZvaI2K7bRXDZe6sxlNp0LnMET0ASY6IRXYzZylXoi2Wlor165c5zqgxAQ4twtboNPuWcsF3urXNX5Npc5lpZVDRqcDGY4G8wT5l07Ebf0aFlbRqkhzXvIgOMhzi4RAO8lUPl0wrxmjFzjtdtdtOvTdTDqr6TabjLGsLy5hplpbqCM+GRV1a+xhc6scIY4Nc5jTiOIkAcmTrLXDXd0oPcV5WWnZKuAuqPfVktgtIIzY4bxAzkb5XLRo1LfVOEOLMYdVIgSRJGcQ3UnNIKW064TkwE99v7etlKx0ObTaC4vcJLnubMuB4AgR0lELNsC+w1OWNQPDixgAYWZmowyZJGjUIfX7SvkuqtDacOeyQ4gtNMBpaCJJlkda0to7IVO1u5GkyphaRUL3w2cLgMIaJ8Kc+C01WgUjAVDDzwuW5bSHUsnNc4Uwwic3E1qJg/5QfMhfZStLXWug1uTmUi1wjvYdkJ0IWWutr5yxfVh+/LRwK7L3s/Nx1RnEAvo1pPQCXkLc1pLQ5ZS4A7KE3laObqPOnuGuWuYWkTmIPSd6sunZ81ngkADcAInz6LovS4RSzBwmco1HWn2HzxkIbTOguq/gQZL2vJGjRkOiVlqJhxPWuqvWLW5kErjZ3pd0H0//AFUYh+0tGGbBVEpgnCdoVCsTxlor6AEKDiIUqGiUpwLo9spS+GWfx1P2git7fGKvjX+0UN2ZHwuz+Op+0ERvf4xV8a/2itHB/wA932j1XP4TEMb2/hcsqQKiApgLurhqUpJ0kE11EaDqSKYHIdSRKgyUdmmcmCRKaUyTVGb/AKkULJ4g+0s9yjidcka2lPcbH/D/APMoCXLzlLI9rv5FejAsOweitxAKFSomDSdAT1CfUmfTdvaR1ghWypCmD0pxVXM5sqTEZUhQvR3cyvSLS0EOYd7MIA1BYwRHHMLzS2MlsSps2ltTNK5PQ9rX+0CVkr03OcHNOSupuAEFbHZTa2nZrMaTpFQ1C6SDAlreGcjDwQ23Wey1HF7AA4kl3J1MEk5k4T9yEs24qnKrSoVethafQSPQnftFZahGOzGn4pwI83NVOwQ7ag9xVxcCiRqhgAZTAIGHFBc6IjN3nXG+pUbTcGHCYkYSW6buaQdMkQs90WeoxrmVKjMWbcQnzgA+eUmXCXRyVqpPPA1GgnyEn1JzzbmR2gpOlkViqt4OLy90udxc4v8ASc1pdhahqWt2FoAFMkicoxs4qu3bC1WNL3M5oElzXCOkolsvs+KDnvrVKbMTIbNdrHDNriTgdIyBH3I1HtLDBTMYdrJW3d2PXvptLqb2OLiXuMMLW7mtBOZ6YRW2di1lNjazKtSs0DEQ4AdcZ5uEadBRK7nspU5Noq1zB5zicPkJgQhdm21Y20cm93cHvGfzbzljb0E98PLkdTQxBdUgiylXDhrJBuhta/W02RSbhJyJGvUDuWXtt5ucTJ8iO7e2AUq3KNBbjc4Fhy0y5RvQSHetZSy0sbzK6VSq55gLAym1olc9Z+Iq6qYo5byPX/RdVvsmWW7RCw6cis1RhButNKpAMKyizKUmtzTsyAUhlmqVaE1YZKFJ2QT1qktUKR0U0UOa0uzJ+GWbx1P2gil7fGKvjantFCtlx8Ns/jqftBFL2Pwir42p7RWjg/57vtHqVg4U6De38LmUgVXKk0rurhSrUk2JJKmlRByCYpDQeRMUzclHZpiUgkUwCZIi20Q7lY/4f/mVxWINpjGWCoRGT9PIN6NXncNW0ULKaWCG0MLsVRrTOInQrhp7H2tuhpj/APZi8hx7Wy0nU+pXrqAbsgncPRF7BtC9x7m3A0ZlrCAR1NlX22+3h3OLhGcOc8kzwzQZuy1szJFEnceVYCPMpP2Xtbu+FIx/jN96U1mfUFrDma/hTtN50KnfU2P4l/NPUHN53DUoBeVKm100ySOBIJb0SNQjP9lLX4FE9dVqoGxlrz5tHP8AxWe9EYho/Uq3tpuEQgBcuCrSAmFqm7C2qM20/rWe9RdsBao72n9az3rTymkR0gsOwQsVUCnYrG6q8MYJc45ALTv7HFsPyaf1zPetJc+x9Wy0SWBjq7hBdjaAzqk5o061Fxu8Adqj9oCwkoTeNXtWztoSHVQ0NcW7v2R0lKwXGKVB1av+cc2QCO94N69J4IndOx1blTVtAbzTLG8o12epe7PVW3vcVqquya3CNByrPTmtwxeHz2xbK4WTin5QetYi2WxzMmOc3oDnAHocAcwrqV/VAABgYY3Wds/SKP3dsLaOUNSq1nN7xvKMMniYKlV2LtJ+SyfGs96xPfh6nOLx4hamOqMsAszab/qPGbqjjxeTHkAyC4rNZjUBeTmJjhktXW2DtRHeM+tZ71O79hrUynBYyc/0jN5PSpSfhg6C8eIRqOqEWCzF4W+rXLOWdPJtDG5bhx4nTNctlOGoPMVrqmwlq3MZ9az3rmr9j62HMMZIPztP3pziKLTIePEJQ1xEQhrmTMoNb7LhMhbp2xVpy5jdM+6M96orbCWoiOTb9Yz3q6ricO4dMeIVFJlRpyKw1M7ipaSFpX9ji27qbfraf8ykex5bT+ib9bT/AJlhdXpfUPELa0OGiylQZJURlK09Tsc26MqTfraf8ynT7HNtj80362n/ADJOUUo6Q8U+yZVGyj/hln8dT9oInep7vV8a/wBoro2f2JtdK1Uaj6YDGVWOceUYYAOeQMrmvUd3q+Nf7RWzg17XVnFpnmj1K53Ck7De1cwUmqICk0LvrhKcpJQkomURoOoJpSZ3o6h6kyjckHZpEppSSTJE8pApklIRlXUKRecLYmCeGgJMdMAq2rYHtyIBORgEOMESCI1EAnqXPSqlrg4GCCCD0jMLrfexLmuwtGEOAAGUEEAGdQ1roHQFnqCqHcyIjzVrSwjnEyqG2V5+Q76J6uHHJI2V/gO+ifcrK944sXNiW4dSYmpyk59OSf8AKWvN1LDr4DQ0buiUJq7h/u//AEI/D3rmc0jUR1iNMj6UhRd4J1I03jUdYVlS2lzmucASBn+1BObuJ0njCtfepJMtHOzdnq6AMY4OyP0inJqWhvmkGxqVzGkQQCIJMCRG+PWpVbO5pILdJneOaYJngCIlSrW7EQYgB7nxO9xBOfDIBWVbzDsUs74PB5x0e8vO7iYQmrbm9v8ApU5l+cufkneCfMVI0HjMtd5WlWflM4icI52omQcgNI05oPQdCpU7zgEYci1rTnnDWOZIMZEh33aKE1fpTfD+pUNouOjSepp/G8edMaLhmWmOoroqXnOrRMNEg7mPxNyjgA3qASN6ZzhzxOcM8pc3CcgBlCE1fpQ+H9S52UnESGk7sgTnll6R5wpUqLnOa0DN2k5T5T1KdK34aZYBriznwsHpGAHVO28O7crGjsWGY8kpjxl4G+Px4qAstfdP5VL2Eeacs4HTw1S5F/gu8x/G4+ZXm9MySzNzMNQz3+RBJyyceaSeLZ3lTrXxiBBbrGh4YujXnGT1JZq/T5qfD+pcgpukNiCThzyzmIM6K6pYKjdQN8ZiciQRHGQRHFV2u2F8SMxOe8zpPEgZT0BX1L5c7DLRzXB0iZJGHFP7xa0npCjuOtAHWo007yT1LlwO8E8dDpx9B8yWB2XNdnpkc9PePOuj8qncNDLTObTB0PCTMcR0lNUvPE0twAAmSGkjwNOA5unT0BSas9HzU5n1LncHDUEdYIUcautdtxhvNgtAAM7gAIOWZymenoC55VrASOcIKRxvYqeNKVBSTQhKkCpNKgCpAoQiCrJSUUlITSo0+9HUPUkUklG5IOzTJkkk6rSSSSUUSSSSUQKZJJJRBMUyZJMEhSSTJKIJQpgJJKJgolIJkkUFIpJklFEyZOkolTFIJ0lFAmSSSUTKTAmSSSp9E6dJJBQJ1NqSSCZTlMkkomX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890588"/>
            <a:ext cx="24479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750" name="Picture 6" descr="http://ecx.images-amazon.com/images/I/51EvDSSjhgL._SX300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981200"/>
            <a:ext cx="3094584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990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Pretend like you are </a:t>
            </a:r>
            <a:r>
              <a:rPr lang="en-US" sz="5400" b="1" dirty="0" smtClean="0"/>
              <a:t>trudging</a:t>
            </a:r>
            <a:r>
              <a:rPr lang="en-US" sz="2800" b="1" dirty="0" smtClean="0"/>
              <a:t> up a mountain.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438400"/>
            <a:ext cx="8458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Pretend like you are </a:t>
            </a:r>
            <a:r>
              <a:rPr lang="en-US" sz="5400" b="1" dirty="0" smtClean="0"/>
              <a:t>trudging</a:t>
            </a:r>
            <a:r>
              <a:rPr lang="en-US" sz="2800" b="1" dirty="0" smtClean="0"/>
              <a:t> through super deep </a:t>
            </a:r>
            <a:r>
              <a:rPr lang="en-US" sz="2800" b="1" dirty="0" smtClean="0"/>
              <a:t>snow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343400"/>
            <a:ext cx="8458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Pretend like you are carrying a heavy box and </a:t>
            </a:r>
            <a:r>
              <a:rPr lang="en-US" sz="5400" b="1" dirty="0" smtClean="0"/>
              <a:t>trudging</a:t>
            </a:r>
            <a:r>
              <a:rPr lang="en-US" sz="2800" b="1" dirty="0" smtClean="0"/>
              <a:t> up the steps.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advised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0"/>
            <a:ext cx="4876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advise</a:t>
            </a:r>
            <a:endParaRPr lang="en-US" sz="11500" b="1" dirty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81400" y="17526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Talk over and give an opinion</a:t>
            </a:r>
            <a:endParaRPr lang="en-US" sz="3200" dirty="0"/>
          </a:p>
        </p:txBody>
      </p:sp>
      <p:pic>
        <p:nvPicPr>
          <p:cNvPr id="10242" name="Picture 2" descr="https://encrypted-tbn0.gstatic.com/images?q=tbn:ANd9GcRGIFkl0pFNwBqzG-81PkxaPobDH_JOyJ3oaqHQp-m03HM1kYS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45000"/>
          <a:stretch>
            <a:fillRect/>
          </a:stretch>
        </p:blipFill>
        <p:spPr bwMode="auto">
          <a:xfrm>
            <a:off x="457200" y="1828800"/>
            <a:ext cx="3048000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4" name="Picture 4" descr="http://betteroffread.com/wp-content/uploads/2012/02/Vintage-advic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2590800"/>
            <a:ext cx="4286250" cy="2981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762000"/>
            <a:ext cx="8458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would you </a:t>
            </a:r>
            <a:r>
              <a:rPr lang="en-US" sz="5400" b="1" dirty="0" smtClean="0"/>
              <a:t>advise</a:t>
            </a:r>
            <a:r>
              <a:rPr lang="en-US" sz="2800" b="1" dirty="0" smtClean="0"/>
              <a:t> me to take if I was planning a trip to the water park?</a:t>
            </a:r>
            <a:endParaRPr lang="en-US" sz="2800" b="1" dirty="0"/>
          </a:p>
        </p:txBody>
      </p:sp>
      <p:sp>
        <p:nvSpPr>
          <p:cNvPr id="21508" name="AutoShape 4" descr="data:image/jpeg;base64,/9j/4AAQSkZJRgABAQAAAQABAAD/2wCEAAkGBhQSEBUUExQSFRUUFBAQFBUSEBQUEBQUFBAVFBQUFBQXHCYeFxkkGRQUHy8gIycpLCwsFR4xNTAqNSYrLCkBCQoKDgwOGg8PFywgHBwpKSkpKSkpKSwpKSkpLCkpLCwpKSkpKSksKSksLCksKSkpKSwpLCkpLCkpKSwpKSwsLP/AABEIAMEBBQMBIgACEQEDEQH/xAAcAAABBQEBAQAAAAAAAAAAAAADAAECBAUGBwj/xABCEAABAwIDBQQHBAkCBwAAAAABAAIDBBEFITESQVFhcROBkaEGIjJSscHRBxRy4RVCQ2KCkqKy8BbxFyMzNGNz4v/EABkBAAMBAQEAAAAAAAAAAAAAAAECAwAEBf/EACERAAMBAAIDAAMBAQAAAAAAAAABAhEDIRIxQQQTUWEU/9oADAMBAAIRAxEAPwAAbdXIoQBc6INM0XzViOznWN/HLwXoNnEkCNOXn1c+iNDhLz7QIC0qTDhewdmLZBakcwBLSL+am+R/B1C+kMGw9oFviFtDZYdFUiBBvYdynG9zjciwG8rnb0ulhZZGb5KwxiGCoTVoYl9jdItg2ViGx1WX9/uBdWYahDDF00rbWVDE6cticcjYG1+id2JgGw15KtjlaOyNzbLO+/kjKegprDz5zrlIpPdnkmXonDg4KmChqbVjEwtLC475+KoQx3K6H0fp7E36jqpXWIpE6zeoMOBAJWrtABAp9LIjY1xN6daWE+0Uw6ygBZIuQCT21VrJdkX1PBFcVVqDdFAZnxVZcSCLb08tOHgI8jRbQBQhab7rKmiYZFZQi2Q7uKxZKY30suzfCCb2us/EWjp3Kk2xKhHLmm438EFwVqqmzOeSpuK6E2c7SGUko9c1KRybQYQcUlEpLAM4OV+nJJFhfmqBjtqtHCgdoW6pK9FZ9mjPV2GywWO87+t0ehMbTtOk11vf5KmGOL3bwbjTwQA1ctvOkdELe2dQ/GIAPaJ6MPzsgv8ASCO1gH+Q+a5xPZSLeJvn0kysI/F35KjW+kbLgPa9l9HD1mHllmD3Km0ppGBzbOFwdyyZnKZ0VLVRvjBY5ruOy4EjqNQpjEBYgHTJee1tC6F200kt3OGreRt8U0WKP3m/XXxTKl9EcP4dzNiFhdntc8wsyve9zLuuSTx07ljU+Ld3XP4LUbWF19kgjuP+ytLXwhSf1GbscFYionOBtuFzfgr8EJBzA5ncrH6WbsFpAFwRlbgqO38EUr6c+VNiG4p2lVJl6ifZ4uLhdZhlPsv5WuOK5bC5rO0vfLpzXUU8lgD/ALhc/KX4zeY9TDlSjqFcbIuU6CRcUPtM0pZMlV7VExd2roEjc0zJUi+6xgL2XKIIL6qbRYIUkiICMjrLmcWrCSQNy06+qNjY6LCqb81aEStlB7UPZViRh4ILNV0pnO0MFFxRWgIciIAaSmSAkjoMKnaA9VqYZRO9rZNvJZLAWG+XxWxRYy5oG9qle50VnN7NeJluayK6K0h4e0O/NatNUtcbjfmqeKAGxHMH5fNctI6ZZQsnCYp2tSFSYCQTWUgiYlsgjMXByIOhWFiWEGO7mXLN43t+o5reCkHIYE5BrkVkljcXB5arRxTBrXfGMtS0bubfoshpQ9BNOPGJNnZJ2hz18dVL72Drl1+qzmlTunm3PonXHNF//MtFJqoMfbMfFHZUHfY+RV1zr6iFfjv4y/T1BY64Wg3Fs8hrryWM2dp5dfqjxPtnkfMKmzXok1U+zraStyFt3HVacFeFx+HV/rWO/K5WuBle/mo1BWaNiauGiZky54VmatUtRtOsEvjgfLTebKoioF73VIuzA4+SnLALJcG0uipB3oVROAFn1MwboqklcSUykDoDiNYd2nNAw2YudYlNiFSy2ufLis2nns66up1EG+zeqyGArEnq9rcE89S52t7KqU0zgKrR9tMXKN0lQmEskobSSxikXXVlmgvu3Ks1hV6nYeCSiiLFLNbcj1laAwl2XAbyeSysRxARj946D5lc9UYk5xuSSua6RaEzp2Yiw8fC/wAEZtZH73iCFx7a5HZiPNR06DsGSNOjmnvCN2a5BuIo8eJW5dDb4I6Y6fZS2Vgx4wfePjf4qwzGDxHeB8kQ6bLVl4pgu1d8eupbudzHAqTMW47PwVyHEW/4Qtmm05ZuSkCuhxDDmTes0gP6ZO5H6rn5GFpsRYjcUrnApjhSCGHKV1hid1Jj7aZIYKV1gl6GrtqAfI/RaEWJA77cjl56LB7VWRSSlu12cmzrcRutbjeyb9jXsR8M16NGoluVbwatax3rE8uHeuUOIkH1Tblu8FYbiO5wI8vIqq5pax9Ea/Gue57O5nrmnNrh3Ky2e7Neq4mKqBGR7tCrwqHssbkJ/BP0yLpp9o25KoLGqavM2Un14I5qm8cSnmc9k6rSIN1NrUqa189EZ2yqNiJEb80F6m4oRcijMYuTbSYlJoRFJhJGZEdwSS6HCFTGdw8FVEzhkcr8V0NNCHNSmwoHUKCtLpl/A5Cpw3tHFxe4aDQECwQHejh3SeLPzW9W0Ww4cCgufnkp8qnNX0px7uMxT6Nv99ve0hR/07Lucw97vot7tFNrlDC+HOHAZhuaej/qo/oqcfqHuc36rqA5SC2Gw5Q0Uw/Zv7hf4KJZKNWSfyO+i7FjFWqcTY3T1jy07yjhjlDUvGocOoIUf0m7ituoxB78ibDgMh38VW2UuhwzhjDxo4+KhLib3G5c42yFyVomBvAeAUTRs90eC2sOFBuJPG+/UBFbi53gIxoWcPMoE2HA+ybdcwtrNgZmLjePNaVG3aF3NdY2IAsDbjc6BZWEYd6+1KAWt0G5x58h5+K0Zq+SeUxQ5b3vPstHE/IKPJytdI6OLj3tm3TYxBTkWiBkOTRcySE7gL/EKzsVdTJeSTsIgcw115OlxkD1OXAqOF0sNI3bDdqS2ckmbzxt7o6eaPBTy1LtqRxii1DQB2rx3+y3mc/iuVtv2dKxeglZilNRtLmiPb3u2QZCbalxzuuIxn07kndZzWmO/skZ9QdxXoNc6nhYQI4zYfrtDr9dq9+9ea49RMlf2kIazc9oADL7nNA04Hu4p128F/0IyoAsWm7Xeyd/Np5haEOIOAte44HMfksGiw4g+u8ttmNmIOBPE+uFoCED9oP4o5B/aHLshtHLyY3/AIbLaoHl5hEHj0WO1ltJYj/FI3+5gRY5XD3T+GSM+QdddM89L32clcEv10arSiBypxVR/WafC/mFbZOwi17HnkrrmlnO+GkOSoEqTh/m5MrIiRsjRNRqDDjI6wyG8rpDhjWMFhchTu0uh5hsyKWNxCS14aUWub3KSg6KKTOiGyjOrslnTuO3YG6uUsQ3hBodMoYjVXBy0WS0rq6vD2HPNZNZTRZ2yPVI15ehk/H2ZgcptKE9ttM0KSoIGTCTzsAlcUvhRXL+l9pQJsVY3T1jyPq+P0WVM6R+unAEAKApzy8UPG/iN5z/AEsT175NTlwGQ/NCaE7ac8lMQHkt+q38N+2P6RAUgpCDn5Ijaa+/yR/Tf8N+6P6AKStGk5oseHg7z5fRH9NG/dJmlSp6cyO2Wi58gOJ5LRdh7P3vH8lzr/Sxsb3NjbkCRcnNxHyU+VVC0rxVPI8OtZ6MvkAawhrdHPPtW37Ld58FtUWEQ07QxgAAzO9zj7zjvK82b6fz2tcActVb/wBfFrQWjaedS7QD6rgc19O7V6R6Q3DWkhxBy02rW6gfVCxWuETCdOa82/4iVF8yLcPzXV4H6bse0Fzg3kTZDGjdMq0eAz1j9uQuihve5HrOH7jTr1OXVdXS0tLTM2Y2AcXOsZHdXH4DLkqz/SiBw9oX6rBxn0hZsuzGiKRqplXH5Y3yDs2gHM+oAAR0G/ms4QHgfBZuDVLn1QN9z+4bJ/JdOQvR/H4fOdbPP/I5/CsSMv7qfdPgl9xPurUARI4yTYLp/wCaf6c3/TX8Mb9GH3fMI9Ph0oPq3H8QW9HQ3OZV2noGjee5L+qF9Zv3W/iKdHhlR+0c23DaJ+RCI6heNQ3Ln/8AK6Ono3WG9XhQX1AKVV4jPa9mdhNNlll3LTfHYKzDTBqmWXU3WsZTiMmQBJXnUgSR8gYcpsgOOhKVPVZ8giVVhnZY1RVZ5FVS0k3hvTzZclz1VN65zv3JxXnS6o1LySniMFqtHPinaLquCrNNJYqr6EQGSJDIWlUwi11RLM0U9A0QATgKfZp7IgGa1WqZo71XCLE5BhQZ0Wan2lhZWYqQObe5BQTFuSamNhXK81xim7Ooe395xHR2Y8iF6Y+POy57049HXdi2pAyBEb7agH2HHvuO8KX5C2dKcLyjiA5MCmumvmvPw79DOdknhchgqbEApllkhGYKMypc5wzN9OqA3RSa8tII3G6A+nVegeHkvkkcDZo7MficbnwA81076ck2AOuWSv8AorSMOHxPjaGlxkc/U+vtm5ueVlr0tPs6kdF3cNeMnBzLyowGYI7UkBaVHRtaDaxIF1ddHtuyGihS0xaTcam2ao7bXZNSkCpaLadmNf8ALroKbCGixIzCDQQ2K1muUaplZlDCIJbCfaUlMcE4Jg1FITELGI2Tprp1jHH1NASsapwcgrtHALNqyArTbRKoRxboC12h8FZdRhzb3sVq1UrQsyeXgrqmyOJFdlEb8VKWnsbb0oakhFknvqm70HRJjPVsQhmEXSFSfBQ7S6yTMyUltFH7vwUL5rWo4bgG2izfiZLTPfROA08FKmpTfRazy4mwCt09MAQT4bkj5OhvAqMpi1tzbuVCQm9wFtVMDje3SyznYY/UfFCX/Q0hYXRdq6xv1XVVGBRywPhcPVkYWHlcZEcwbHuWJh8b25W7109GDbPgpcr0pxro+Z8Uw90Ez4nizo3uY7qDa45b+9VCvSftnwPYmjqWjKUdm/8AGwZHvZb+RebLlaw6UyTUZqExFakY6DtTFJpTrIJ659kNdt0ssR/ZvDh0eLHzb5rsqjDwRkvLfseq9msezc+J3i1zXDyuvYCqwyNrsyIadzSiOjucxmtB0d0KKAjVU0TCUUeSMAiMameUoSIU7qLVIlYwrpimumLljDEpJrpLGMV0yz6lwVMSvvqrUcV81bMJ7pXfSByz67DzqDlwW0SQgTOBTKmhXKZzbqcjUIW0uiliBB0WDPFYq81pGlhAORYHKuFJqfBdLbrFXqGW2QzWaxalLTZbQ8lOvQ8+zSDLkG6UshuAM+ilA24R48NLje9ui59wthdo6XaGfmrAwlpO/uVulj2QArDSpOimGdBhAab3JV21gjPcqkr0NbDmHNfaJhonoJha7mDtm9Y8z/TtDvXz+vpySMOBB0IIPQ5FfNNfT9nK9nuPez+Vxb8ktDSQaitQWlFa5TKIO1EshsKJdKOdR9mcuziUf7zZW+MTvovbGBeB+hc+ziFMf/NG3+Z2z819BsaqwStdjNaptCkAmcnEE4oRKk5yC9ywCTprKIqEB7UwCJiztqLnoJKjtLGDNenQmhJYBz88AOY1TwNsM1Jk3FRe+6oIDdLuVCqu3oUeZljcKdgRmnXQr7Md05AzVWWQHqtPEYctFmGnV5z2RrRnw5XyPRSpqUuV7D6XayW3T0GzuS1yZ0GY0w20JC1qCjJH+WU5aUl4WtRQbKjV9FZgejoNkWKvxRWUWlP2ig3pYLdIPQDIm7RAxYdIgPKgZEMyImDAr5sx+YOq53DQzTEdDI4r6AxnFhT08kp/UY5w5u0aO9xAXzjI65J45pWFDhyI0oQRY2pB0WIyiKDAppSiNv0JozJiFM0D9tG88msdtuPg0r6IAXmX2MYMAyapcBcuEDDvAaA59upLB/CvTC9UklT7JWQ3FSLkKQphSL3Ku+YKE0qpufdMAtdtdTDlVjCsBYAzypRRpCNFAsgERyToT3JLGMh8YVeWwQnVJsgNqLuVkiTYB9QS618lehfdS+6NdnYJjS2OSLaYEmggow5WBhjB+qDz3qVOrrCptsokipBhrW6ZI7YkcFS2Uuhwq/dxe6tMamIUS5AJNzkIyJnPQ1jE+0S21EMTHJYw5eo7SiUCtq2xRukfk1jXOPQC6wDgftYx/JlM08JZLf0NPm7wXmJV7GMRdPM+V/tPcXHlfQDkBYdyopGOOEaMITQjsSsdBmKbUNq3fQ/CvvFbDGRdpeHP/Az13eTSO9KMe2+h2F/d6GCO1jsB7/xyeu7w2rdy1yVF0qFJMrIiEfKq8syDJOqz5kQEpH3UWtUdpHhjuiANBErAYosUroBGumJTufZVpJFjCeE6EZEkQHHtqr6ILyb3CpxPsrcUoHVd3jhybpsUc5tmr8Ul1iw1IVuOoXPUllRrXT9qqTapCdV52SeI/kajZ0eOoWC+cqcFQVnAPI3TIouKpxTqwHJcH0YojMkggTTIGJPmQ2G6AXosBWMWmwkrgPtaxjs4mU7TnJ/zH29xp9UHq65/gXoRrAxpc42DQXEncALkr599KsbNVVSTHRzvVHusGTB4Ad90rYyMYpJFIJAk2hGaEJqM1KUQRq9L+yHC85qg7gIGdTZ7/IMHeV5q1e4ehNF2FBC3Qub2zusnrD+nZHcjK7Bb6OgfKq8k6FNMqr5VUkFfMmbmq+2pNkRFL0cauR2AWWydT+8rBNPtEg9ZgnUmzrYbS/I5A7QXQXT5Ku6VE2lt8qSzzMksDTjmojUkl6BxFqLcrsaSSlRWQ+8KG9JJTGJDRSg+aSSxi9ArsaSSkyshQqsySSUIAo0SSSBkUvSj/saj/wBMv9pXgkupSSSUOgZSCSSRjIK1EakkgUQUL6Apf+kz8Ef9gTpJoJ8gGVV3JJKpNkQphJJEUcKYSSWMSTtSSWMO5BekksYGkkk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AutoShape 14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AutoShape 16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5800" y="3429000"/>
            <a:ext cx="8458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If I wanted to get a pet tiger, how would you </a:t>
            </a:r>
            <a:r>
              <a:rPr lang="en-US" sz="5400" b="1" dirty="0" smtClean="0"/>
              <a:t>advise</a:t>
            </a:r>
            <a:r>
              <a:rPr lang="en-US" sz="2800" b="1" dirty="0" smtClean="0"/>
              <a:t> me?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1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exchanged</a:t>
            </a:r>
          </a:p>
          <a:p>
            <a:pPr algn="ctr"/>
            <a:r>
              <a:rPr lang="en-US" sz="9600" b="1" dirty="0" smtClean="0"/>
              <a:t>trudged</a:t>
            </a:r>
          </a:p>
          <a:p>
            <a:pPr algn="ctr"/>
            <a:r>
              <a:rPr lang="en-US" sz="9600" b="1" dirty="0" smtClean="0"/>
              <a:t>advised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Who can use all 3 words in a sentence?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191000"/>
            <a:ext cx="1679013" cy="2438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85800" y="15240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exchanged</a:t>
            </a:r>
          </a:p>
          <a:p>
            <a:r>
              <a:rPr lang="en-US" sz="9600" b="1" dirty="0" smtClean="0"/>
              <a:t>trudged</a:t>
            </a:r>
          </a:p>
          <a:p>
            <a:r>
              <a:rPr lang="en-US" sz="9600" b="1" dirty="0" smtClean="0"/>
              <a:t>advised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Draw a picture to show you know what these words mean.</a:t>
            </a:r>
            <a:endParaRPr lang="en-US" sz="3200" dirty="0"/>
          </a:p>
        </p:txBody>
      </p:sp>
      <p:pic>
        <p:nvPicPr>
          <p:cNvPr id="30722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3505200"/>
            <a:ext cx="1763268" cy="2217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206151" cy="3000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about a new word you learned last week.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ecx.images-amazon.com/images/I/51EvDSSjhgL._SX300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057400"/>
            <a:ext cx="3094584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860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exchanged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95800" y="19812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trade something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4572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exchange</a:t>
            </a:r>
            <a:endParaRPr lang="en-US" sz="9600" b="1" dirty="0"/>
          </a:p>
        </p:txBody>
      </p:sp>
      <p:pic>
        <p:nvPicPr>
          <p:cNvPr id="22530" name="Picture 2" descr="http://cdgmexeug.com/wp-content/uploads/2013/03/GFX-exchange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133600"/>
            <a:ext cx="3200400" cy="2400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32" name="Picture 4" descr="http://community.brownpapertickets.com/wp/wp-content/uploads/2013/09/kids-eating-lunch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2895600"/>
            <a:ext cx="3924867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981200"/>
            <a:ext cx="2857501" cy="2286001"/>
          </a:xfrm>
          <a:prstGeom prst="rect">
            <a:avLst/>
          </a:prstGeom>
          <a:noFill/>
        </p:spPr>
      </p:pic>
      <p:pic>
        <p:nvPicPr>
          <p:cNvPr id="3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943600" y="4571999"/>
            <a:ext cx="2857501" cy="2286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381000"/>
            <a:ext cx="8458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Thumbs up if this is an example of </a:t>
            </a:r>
            <a:r>
              <a:rPr lang="en-US" sz="5400" b="1" dirty="0" smtClean="0"/>
              <a:t>exchange</a:t>
            </a:r>
            <a:r>
              <a:rPr lang="en-US" sz="2800" b="1" dirty="0" smtClean="0"/>
              <a:t>.  Thumbs down if not.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1336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boys were playing with race cars.  After each race, they traded cars.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5052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woman gave the store clerk some money in return for the food.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8768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toddlers were each playing with their own toys.  They did not share them.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8288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trudged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810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trudge</a:t>
            </a:r>
            <a:endParaRPr lang="en-US" sz="11500" b="1" dirty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19200" y="2133600"/>
            <a:ext cx="388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k</a:t>
            </a:r>
            <a:r>
              <a:rPr lang="en-US" sz="3200" b="1" dirty="0" smtClean="0"/>
              <a:t>e</a:t>
            </a:r>
            <a:r>
              <a:rPr lang="en-US" sz="3200" dirty="0" smtClean="0"/>
              <a:t>ep moving along</a:t>
            </a:r>
          </a:p>
          <a:p>
            <a:r>
              <a:rPr lang="en-US" sz="3200" dirty="0" smtClean="0"/>
              <a:t>with difficulty</a:t>
            </a:r>
            <a:endParaRPr lang="en-US" sz="3200" dirty="0"/>
          </a:p>
        </p:txBody>
      </p:sp>
      <p:sp>
        <p:nvSpPr>
          <p:cNvPr id="16390" name="AutoShape 6" descr="data:image/jpeg;base64,/9j/4AAQSkZJRgABAQAAAQABAAD/2wCEAAkGBxQTEhUUExQVFhUXGBQYGBgYGBgdGBcYFhQXFxcVGBcYHCggGBwlGxcVITEhJSkrLi4uFx8zODMsNygtLisBCgoKDg0OGhAQGywkHyQsLCwsLCwsLCwsLCwsLCwsLCwsLCwsLCwsLCwsLCwsLCwsLCwsLCwsLCwsLCwsLCw3LP/AABEIAMIBBAMBIgACEQEDEQH/xAAcAAAABwEBAAAAAAAAAAAAAAAAAgMEBQYHAQj/xAA+EAACAQIEAwcBBQYFBAMAAAABAhEAAwQSITEFQVEGEyJhcYGRoQcyQrHBFCMzUtHwYnKC4fEkkrLCFUOi/8QAGAEAAwEBAAAAAAAAAAAAAAAAAQIDBAD/xAAjEQACAgICAwEBAQEBAAAAAAAAAQIRAyESMRNBUSJhBBQy/9oADAMBAAIRAxEAPwCHsPqBqJke4q69nnVcxQklNTpEpqG0J2iDHlVf7QYfuMXeUCQxYjMB91yG8M7GREjzp/2fvDN3mXwG5kILgyCNRlgEx128QFG6mJVxocdosFkuNCwu46QRO3r+VUvGN4spgjkBOmsx/fWtRx+CzWXB1a0xXzKkyD8EfWs0xbi3eANtTDSQxMEc5KkHpWtu1ZKOiLt4W4A91QuRCqnUTLyBAmTopmprsxjf2fF2LjOpRpVwCZRSSpz8gfxbnSoHGOCxZV8KnxFZyidgT+GNhNHwzWwpktnlcmXLl1mc3M76R71Oxy0fatw4JfF4AEOoKnqU0b6ZPkVn7N3jQCwg5o5TFadxK5+08Itu2rYdyjHy0QT55WQms+uYVFuA22LABdSseIr4gACZjYGpZVoeJOcGxYK5mfxl/FaAMFVHhuZpg6yIq6dmMWe9IOzKR8nT9Kz/AIeoVkgHZBryjQ/U1cMHc/fACJUq2nWTp8xUYSp2UabTQlxPCG3eaDpOnoat3ZLFTbdCdQwI9GWP/Wm3azBaC4BpMex8QP1NM+zWIC3Fk7+E+WxH9K1PtMyIcYi1OMYsJXw+UwBr6T+VNftFtylsMDAdl+QD+Yp/ds/9ewO0gn3TSh27sZsHmGhV7Z+RlajH2c+zJsLjyLomVUIwnKGkssZSCYg6SeVWXs5dVmvM9xge6ZVgBsxKhApn7oywNOU1W2wcsxB0XU/X9aneCYdIJQkMsEgnQiRtWbLpmiCst+GQLaJ1mFiNvP6RU1buuEzzIVVBn+UqAfqRUDasuU8IZojRQSAv8xI2/vpVtxOFEoN5uAmNgEWYOmuqimwuhcq2Z/bSLkKZUNvrsDynyq52r0uIBHjkDoChHtuDVZwdnNf6y5Hw21WgfxV13ZtPISs/SqwrslKx/fxjKCdx0PzvNUPtLeZ70zqFQaaa5ddvMmrrxFPA2o1IXpGwOvqao2KvjvDoZLb9BMmmlVCq72THZ648qmGVbZZVV3PikiczidtJ08qkMXwlbKvdebrMRLndGO5C7ER7iaddnRaKTb+8oyseWus/ANHx5mV6sP8AxAH50IK2NJ6IThaF791lP8Jbagk+GWbMx+Bv6VaeM3QiG4WyqQNRtoDNQnZdO7RoYTde6wMSFCnIkgeSj5pj2k7Qi3hL1hpN1Qy6xqrj7484kUe3YV1RlPEOPM+KZmGtxs7DnBByjzjT4plhMFdxV5kRQWALlcwCrlBJJJ0A853pHGXwt0KFOZMo669Kk+HYdLxZVCZifFHLWfTl51myStl4RIPhnDrsHuk7xmnTJmhYgsV5RJM8oq7/AGfy94JdLOVhmk+Freyn0J+lMeGWb1iRbcrnzAsNCRGvi1IWNCOcCnlgXLUPaPi1UkDkdQNRtUVK2X40jbeI8SsJbJcrlA2MbRtHP0qjXu0yLIw1hUmfHlE+WnKqzw1MznvCzxMlpgnptoOkVcuzmHti2HyxJ8I0gCeRO/8AvV+E3ojzit9kVaXiF0Zu7uMORJC/A00oVbMVba4xKXWQDSOU/eYj3Yj2oV3gf9O/6P4iG+0vhRKDEoCckBo/ljQ/WDVF4SzF2e2SCkMYMEKSBI9yNq1zvhetNbYeB1KmBqSV89htWSWMEFMZlDo5Ugzm2Mt0gQOc6imyRpbJRlZp3Bb4uG2xP8W2bbf57W3uVNZ1214b3d8g7An4Jk+vKrp2MRihQjRXS6hOmxhh7jSle3/Ccyrciep5g6/pFVxyvQGqZkdm+qJcttnKuv3VIAZ1P7stO6ht6b4hfAvqNPfy8qem3bN0i6HyLMhSA0wYy5gRvB2pti8S7C2uRfCsaCIBMmTux1+lK0OmX37OVW9axWEM5Li5xH3pPhffzyEVSOKYY2GyyJIDciyhusaAxuOU1K9k+MLZxtq6gKWyyo4LTo4CMSf83i9hTjt5wbJjL0KTM3AACTlIzsdOQ8WvlXVaO9kVw3EMqlJlLkK22sGVBPQHXzq04S8BlhZMgH231qp8KxJzqdIB2IkGCDBq0YfFFnZoUZjmhBCiTMAcqyvTLR2i94y8t7CMwGURovTKw0n2qm4NcryNCP0NWjg9oXMI+UmRnmYgmJ0qE4jaNthABzKrA+TCtenFGSSakSl26GxttiRDi22npqPI6VJ9okDYO8InQn6g1W+GWi2ISNSIMjou9XDiVotZuAhtUca+h6UYgMmRZtAlPB3rKXygSSgPd5hqYCkx5+dPbXCmtXFFyBmXMokfdI0Jg6TUT3XiIMxJiTzjXTzj6VK2kAK3RbUBQqNBaHhZ1kyCQPwxWfL2aIdE8GKqmsC4QNG/leMpUevOrdbWL2VT4VtsTrzZ9J+tU2y6P3RVY8Qk5iQZYZQARyHzNW42WBuPmGoEdYUHX5JqmFWmJldNFX4RBvrGvi0qyW8Oe9A5oob3LH+pqr9m7Z75SCJBPPmVPKrYrMWcxrlE+UZt6pCPZJsa8SGazJmCbjGOgzN+cVSUhiQRqSIOun8wj+tXnjj5cKRAEhV+TrVSwi5vvDxTpAAWIgyAN9vg10zlTZcuCWQmHA0AOpJ6t1PWKaYl4Z3OgQXGjplBj8hT+0EJVTOwJI2/wyOkg/FNu0du3bw9wkGbngGX7xLcvFy6+U0U1EDTYp2awq28Nb6soY/Gg+PzNZ79q+IVXQAwzIJ6gMxg/T6Vo+EwVzu1khIVRl3bQAGTMT5a1j/2h64i4WbMVbL7LA0j3HzQdU2ht3sqWDhm8bhSVJUkE5iGACiPuzrqelWHhgslLdq1bc3Qzs5k+MgAqAB0hz8VA8GuIWm6rMJJhTGkEAg689duVS/Z24bROUsDtIMESDJnrqfmsM+zbjVqy3YbAmyLb3CrLlDhEKsSG1yNOgI03FMMviVVOUHXLudQd/Pb6UBYJKsogdTGpECafeK6AQAIy7CNhAJ9hrtNPhjtsGeTqhzwPBd40MQoB39OUdTt7zV4Uhf3Sr/CywTGgcTp1MggeoqL4BwNUXvT946zy1jXTTypwUY32edFCEjTVvGwJ/yqT8itUV7Mkn6H1xLa6MVnmWYiSSZIAO0yPau1SMbda47NBiYHoNqFdYNF6wjKrva2D/vE56/iUR56+hqo9teEqbqX1Ed6QrAfzry9TIPtVxu2YAyjxW2zof5lmGX4JHxUZ2strdwhEGRlcbx4dDt1QnbpQ70HohOzOMZLyowIDHLJnTyj4q44/BNcQoToR7g1n3CL5Z0cwoDczoOk9K1CzdDAHaQD8iaGOTWhpRT2YfjuGsLrKoJJJyiCWLbQAJMmoVpW04Ol3OQUZNQqg65ydNT92OQ12rQ/tCw5turCcpzMIA3/ABefQ1nOIwhJBkSTsP76U8+zojRmK+LfPoFGp8O0gbe9aF2vxIxGEweIBh7lmG6yAJH1bSqC13KZiWB06R/WtBw+EF3hDqrrcbDsryoOiuuYqMwH3czf9tKjmUbAsFEg6kgEQdomZ235etWGy+gIkRqfOdCPrVfwhVAwZM5ZQELFgU/FnAEZt4103qf4WkkjmSN9uX6fnWWXZeBd+xeMXvLqIItsJCsZKwYgtG8H4il+0mAYWbRAkpKkyIKySNTptUDwe0beKVMwYFisqZBkQIbnVs4jhma29vXUbcpGo39IrXiVxtGfK/0V7spfHfSR5Drr/wACr2uIJEFd9D771Quz2GuG8oCkhZnyFXZbpGxNNGOifLZlt26lq/d722l0QyLJMKQTDgjmBMHzpgt2GCmdYOvnp/fpT3tPhW7+4dhnMnlJkge4n4pJBmud4ZZ9QT100PtFZsy2aMb0TXDWDPa2ADWxoI2YE+/nWjXMFKmCYgj6VnJUB1hho1vUTG4JO3ttV4QGfCf7/vyqv+eLaexMzVorPZfCk3WYaZRJ9dqt5skqcsEkaxv0ptwfCJZUr1mSRv8ASpKzbTcN8GnX5JpWVjtpimFu2jDqT5wIFQ/Ze3nuAkQszvyEmPyp125vZsQBOiqB7nX9addlsJktXLpBEJAkCPEfvCg3oK7J/AYbVyeTBR5AKJ+paorir58XYsgBwqtcYHWDsDB6Q3zUq9rJbt55GaM7DkX18XQEmJ/5EF2Y/fYjEX1iATbSQJgQNT/omOU+dd2uw1ssOJxTIrMQdATAG59Os1597V4wO10almIIMxBB8WYRrOumm9bH234k9jDwTJcwPbXflrFYjjTnYl4k+PSPUA+Y6UmXURobkIcJwgVhzjc+W8RVg4fgkPiIO4MTtManzgUxwWAXvBGaAFgNE7anT10qxLhWKi3aWXZxz5DlEbzGs+1Yttm7SiWvj6omCykhr+a2Cf5ZEAT5ID8VA8HvBri2NWZomNjMRtsIj5o/aDClAmHiWAz3GHNyI+AP1qf7BcMXO11h4k8KHSDMz+dblHiqMTlydk6qm2pUjwiII5DzHrUPxTGOLU6FrxZo5hCdyeUgAVZeMWhkCT/EOXXYDdn9lBNUq9i/2i5cdZFtfCs7BF0Hz+tUcr6EqhTD3gqgGAd4oVH3VzEmQKFHigmiXHUkbrzBHLz/ADo1y0hTKSOfP+b15U0e0RyNEfCsRIBqnjX0kpP4ZjmaziGtk6BzA666e+xrVMAl0W115D4Oo/OqJxrs/efiFp8p7vQudYldvnStKtba6GB+VRUeLbQ92kiD7SYHv7JV/DE+IzAB3mOWg+KyLE8Na2TIyiYmNPQH0O1by9jMrKdcwI+RFZJ2lsBGyONpjeJ6/SmatBWmVy7lUPkVDmRl1EkZiDmXo2m/manvs7xih72GJZRfsuupkh1VjIGn4SdPKoPEOAsZAuTNLCZcFtJnQQNNK5wJyuKt3BujKwI5xqfpIqaWxpCuLxjBixYm5Hd6wB3WQJA57afrUhgHWAF011gncDXU+X50OK4ELjHDOLaq5ZXyFhE5kED/AAlfikuCodSx0meU75dJ33GnT0qGRforjeizcFsMr23IMAhuvhVtT6CD8VpoYg1lVi1ofFMn48P5VovBOJrdw9tiYOUAz1Xwn6g0+P4DJ9JTMBtoTvXHRd2FNxiFJgGT/e1dBzc596fi0T5Jmb9usNb/AGlw0iVtlNdNiGBEa+XvUfYVrduQywwjwspIV50YDX+gImKsH2hYFjeslBmzK4/7PF+RPxUHwXEshNxUDsmUjeAvPMI1kE+kTU8u9jQ+C1lfEus7ba/iiD51oP7MY+Pyqtdn+Ed6rPttlHTWdJq323cKBEgAVTDyiLlqQ1CuNvrSbPcjVZ9v6U9XFRoRStrEg+Qqzk/hJRX0o+L4Xcu3y7jKhJgcyNoGumnOp+xdyrlG2mnWOVTrWgeQoj4JDuvxSc4+xuEhle4ipRhcEggz5iNfpUJ2IxItYYArqzFj5SB81ZMbg0W25AH3H/8AE1BdnAi4BbjqDlV29cpO/wAUE4N9DVJIq/2kcTFy+ijLlQAeMeGWk+IbVmPf3CLQZvBbzhAQAQHOYk6bz16VIdseKOzOZ6z6mk+zWEZntkznJ06Tuv3oGvU1DM10imJPkWrgfDgwDNqxDADY5hprO2vvptVj7N4W0LjXIOWwpZzyLAHIB7Zj/wBtRWGYmSZBcklj5kzr5nnUniP3GCtIdHvlrjdQpMj/ANBSYYpy2WzypaGFgtiHd3mSSfroJ+K0XBcPVLaoBoo953J9aqnZnh+uY6ga+UjarJxLixtWy2WW0CjqzaKPn8q1K3tGVtLQ0vYQ4h7qy2VP3Yad2aC4+IU+pqC7R2LeDshFMsxk+SgyR6k/lVu4OFtWVRjJAlj1ZjLH3JNUjj+LN+7cCsTbJACxocsgHXadfk0yv2Ck+iKsXMwkwD06V2pzhHCVNvx3FQydDOvnpQrrK0XskbUicWNo0HOoHsvxI3sMi3JFxFWZ3ZTIR5O/3SJ8qdkacyZPx6etdjSkrI5G4uiRbGAESv5Vx8ah5EUwInzM0k7kafWrLFEnzZIlgdmqn9uuHTDDUmZjc+dTpvfHWm+Pw3epAGoOnvyo+OjlIycp4SCIaYB9NCMsemtTnZzhDX765gFVFElBGwgerETJ60pxDhDpdE2yxBZYM/iUgGPKQfUVe+y/DO5WWUEsoEH8IqSjTtlJS0VP7ROHLaNsgkqyBRO5ZFC6+cZKp74l4LKFUSSQJgR+Ffbz5Vp/2g8P73CyAc1shv8ASdG/Q+1ZxggD3iwoChScx8QlgPByJkjltNZs8f1ZTDK0S2FOoykkQN9DMayOW9XfsjhG7pgwIh8w80ZQQfnN81UuBYPPctpmkZjrE8wdeu1aqLWVQFA03iuw3dobK1VDVsEd5FJtaK66g0+w/i5j056U5nlEir+Rrsh40+iodrcIb1kQfErT7ERVRwWCuZwqqyzIIJkqF8LSRG5zaR81rD4ZDusUivDLe4AHoKnLjJlIqSCcAwmRAPf8qXx0JqSFHUmAPeiXcUiBzmAFsS0bgZc2o321isH7S9uLmPvGZWyv8NNdBmjvLnLMfpt1kTnW0dRttvi9ksE722znQKHUn0gGlsqtt9KwbhXECNbc5gSM40idCB7aVOdmuKYpMTZXD5TbuXVt3Ax+8N2ZF/wgHxfpUY/6f1TQ3hbWjYDZAG5+aIjsDCkkeZpdrE86btbOy1si0+yLTXQjxY3BYunSO7f6qdaqeIxxtcOFufvEjNP4Zk+vIe9WHjeLZMPeMkAW316eE1Q+02KBW2pLFlUSTGWbgzn31j2FBqnbCpWqKTasi7cZSyAhWc52ADQdVA/E0kAKKneHo0jMc0EBTJJ+7CiTyAGnSBUIuAAvKSVeI1UyuqzEnpMHzmrj2a0OaYPi5dZWI9KxZHs1YV7HWFsZmS0Z8RA9id/iTUhxG0+KxZVJK28qTyAG8n1n4FPOy2DNzEF2WAi//ptB+tXK1gwCSAAT9fWrY0lETM3zEsHgEtIFWonFjvMXbtDa0pusehaVQev3jU84Yfhn3qNwOA7o3HzFnutmcmNOiiOQGlVXxERp2luizaOurDKPVh+gn6VWMAjZVltdYGsLtJHUmJ9672hxjYjErbTUKcq9WY7wJ1n9KNhEmc3hMxpIgTt5U40IpbQ7UkSCOf0oVP4PhYuKHcmT16DQflQpBuSMZ7Kce/ZsSLzZgulu4u/ggA78h94R0rchhQ2x0MEEbEHWRWFtkS4txlDhQWKsSJ30JH51qH2X8a/aMGEM5rWg81O2vlt6ZetZ8U3HRTNBS2WUcOB1zV29wqdj6U8VYpwhq/lkiPjiQT8KcbAGm72GXcGrQp1olxqaP+mXTQrwr0V1HG+WTvJAn53ol+6x6/1qbZta53K9Kp5l8E8RXsddLW3VvulSvyIrLr1iC2ZgIBK+FiWfksL1PM6eu1bc+CnlUcOzNnPnIlp0/wBqTJwmhoKUWV/sHwllAuMIJmB0Bq+W1kU3S2F0UR1pcPFLSS0O3YxxmHjbTntr89KaKXA3P1qWBJ5UAlOstaYvjItcc6883kdapfaDt1fIu27dvuiGKZiwnTmBEgnrRftC7WBC+Gw7i3cRWa650mACLNswfGZ3jynesxwnE2F1kvQzhpnMHDTDQx2feDUM801+UNCLXbC8dx95jnly86g6yoXRs+aSZ0iOVQRxly2CUbRlAYLmgBtRbaQJIaCRqJjWra2JzKEJLKJgaQM0THwKLc4cl1SkTGwB21BYA6hS0AEx0rOsiWmh6EOzGBa7bZFJAESRGYzuB71pH2e8HRLkm22a2Gg3IL5jAlQNFGUsOutVTsZwO/Lqo7pUgjNrOZmIXMu5Cga1pXC1NlCSwzGC7QBOmmp5f1rseDJkyclXHs0vNihg4r/0yzpqDXMsazVGTtCMReKi74RomkAtz1G50EEgCDVmw/EGyLm1036jkavjyc8jgl17M0oKONTbCdo79sWSLsZWKhupAOYxBHSsk49ie8OaJEhpB11J5T08jEDbna+1/Gc7ZVJVRIPvofURVV7wrcTIQoUMM4BbwsMpOU76E7darN8Y0Sj+nYMFhAyydPCAqwI31kzp7dasuFwuRSAMuYjTQ/d849elRXBcE9wqApInKeg9a0rAdn0W0A4kjf0nUe9ZVByZrUlBDbgto27YHNtT+n0qWXGsABNKlkY8q6MKvStqcUqaMTTk7sAxzHkPeovtFxkJaOUeNvCPKd/epRsKDtUNxjgFy8VAYKoMmZMkDf8AP5opQqxbadFQ4ZYzXQXJJgAc41kbdKu/DuCAL4/YDfXmfOjcN4StoyFk/wAx39ulTC0HropyOARoNhXKOEmhUh9nmX/5AZGMTlXKI6gmRA51ZexnGHw19WBPdf8A2cxDDxx6QD7CqXhSqFmBDCSOUDUTM76VK4O4WVgNmBEz+EciOtZG6dmuP6VHpJDIBGoIBHodqMtzrVH+zLjBfDmw5Jez9UJ0I9NqtmJJIgHLPOtUP1syyuLodm6QJiemtF72RtFQ6PeFxoIeTOsc/iKdW7txmg28uusGq+KifkHpUTSiLrr/AM01u2gdCaPYMaCSOtK1oZPY5Fdy+dIlz01ovenlScWNY4yVwLrQWhuaUIVhXC5ExFdyUjfbKpJIVQJk6AAbkk7CmQGY39qnZq7butiUtfumMs6lmJdjmlwT4I2EaaDnpWXLhLl11ydWC6iZUFmnmIE6kVqnbf7UbtxruFwiILYJR7p8WcbEKNgDtOsisvxWBYEkLmGnKOUnapOSTCmN7iMmryQdjm8J+KsHDceAF/CsDwmRrz1CnSm/BsbZS/aYo9yBmKgAEXNcq+MMGAOU5ojyrU/sx7J2TN+863rm/dZRktlp3/n9YipyipafZxW8LxBQYmG05wR03ANLcSxV65PeObgZk0cAiFkDKIhY30306Vq+L7I4K6ZfDJPUSpn1Uij8L7KYSy2dLWvLMzMB5gMSAaT/AJ5LpjWindj+yb3CLtwQggqDMsRqD/lH1q43MKw3+RtU9NFU1rwPxKkieSPIy/tPwIswYtIGYrAMTpv6wB7U1s8OlQqpmJPJROsakgSYjrzPWtTu4VW3AoiYQLooAHkKrLjLZONxIXs7wbuQCTLka9B5fAA9qstpdKbraIpS28Gg6S0HY1u4IEyNPKufsQA0JNOb1yDpTcXP+aKlP6dxj8Ezh2X7poftVwcppUOTrSguiaLk/asHFehr+3dVpQYtSI2mnWh5CiXMGk7R6UvKPsbixMCdZoUDgujfShQuIf0eYMOo3MAc83+LbfSpnAor2DdXu8isEykxccxqQu+UdfOoPjN+2bzPattbtGItm4WYCNZMA9a5w/ikuSUVvCyyZAQEgllAP3tI571mlE0QZduz/epftXM2ScttjMZUaAfQazW04W1CAZgyxo3XzBrCLZa4GIMBFzMWYAZRAgSdTqNN61TsDx1cRZW3kW21pFgBpDLJUuOY8QMg+R50+LJX59Ayxv8ARaVApniuKBN0ceen9adExRYneI/v5rRGu2Z3foaWcejn10k7fNPQyx4YopwVsicselC1ggNtKLcH0CpLsF7DZ1AkiDI+KZ2+H3U+6/XTlUomgpriMYV0jX6U0ZS6QrS7YXD4h1BD6n6nr5U4t3xvOpiR0NRH7Rrm3+lEW5JJEx1p3hTAsjRPW7oJ0M0hxkWzZui8QLRRw5OgCEHNr6VBcQ4rbsW2u3GhVEkgEnoAAOdZb28+098RZGHwi3UzFs7MFLMoBGVQCdDqT6VDJj4lITbKjcsoLlw4dWFvxXEDEFu5zFBcPnM6HaRS1rHKilSrZtSJ3lojMDuIk+4pn2e4DicVd/Z8LbFzI4drhDIAIA8bGCq76bnWK2fgX2W2LYz4tjiLp1MEpbX/AAqAczADSWPLlWWWHk7KWkZPgceqnM8KDqdOkjQTrJUVYeC9vTaxKXEU90SouZjLOpjvNQBqDLD0FaXxrsHgr9jultLYZVIt3LYhlkag/wA6nmDWIcSwFzBXruFvopcRkYloWWU97aEwcwULrt6ileBRd+wqVnpmxcDKGUypAIPIg6gij+c1UPsk4mL2BCM0taYp/pPiT2gkf6at7rOgrRCSkhWqFAdK76UjsK6tzSjR1i5FcY0VBQZ6FBs4z0Rjp60QrJmjMvIU6VCNiOppJkM07yRSZ1O9OpCNCYU0tbih3cedDLpQbDQqqga0pmJ5Uki9aWnSpsokdFCihRQpaCYP267GlGa7ZSVafCOR3yem8esVV+EYW1bm46gsp1UkldI0OUgwZr0pf4erAggQQQa88/aF2fu8PxTQM1hxmR+ZBPiQn+YGPaKfIlLaFha7GFlrmVghzDfXaTrtz/2rW/sjw3/TksIcNoecEbHqN6ybhfES2VYRTosTAOYgCSdOY12Fa39mNz93dAWAtzLvOw11+ajjjci05LiaF5b0k60bNMQa61W6I2mC2tHJgUVPWjmlYwjFca0D96D6inGXnSN5dN6ZSYriJdzbjQD8qZ4jh07GR0nSnqLO9KwKdZHERwTKN2n7GnGLlNy/bjQZCCsTMEHcaCq/h/sQhlc4q4ImYAVjPQgmNDFayY5Ej0rknqa6U+QUqK3wfs2MLb7uyoUbkkyzNtmZjqTT0m8AYG0b6j61Lkda7NMsv8QrxlfvcTdQSU2BJjy10rDu01viWPuF7uFuH94FtsLbAqpzsLYOkrBktH4RrXo2BvA+NqL3QP8AuZpZuMv4GKaK39nfAThcIitAuMAbg0lTGikjciTPmTyq1LNEW3G1LqvWpulpFNvsIVohFK3GpHMR71yAzsxQVaEa0LxjaiA4aDHSiLdOo6712KatnWC22tHKCk3SD/SuhiK5r4AUCf3+lKGihp3pQDSKmx0EK1wp80YGj8q6wieShRiK7XWdQ3mai+0XBLWLsm1eGm6nmrQYYUrZvEfi1owxLEmr+N2Q8iMmxHYzE4bv7Fnubq3lUM0QwXNmEZtjIrQuyPCBh8OiFArGGYKWImAN21O0+9S4xXlNLC6G23rqr0HlYuh57CjMZGlJ8q6D0pasZBkWjZq4NOcedJs9JQ1ioueddJ5ikY51x7ZijxQOQqbdFcxRVJpVYiu6O7OIPKhNHzzzojXNaHYQ5NGUADWkip3iiXTMUKDYo4kdAKKq8q6DtFcYGaIGK5dPOk8xrpPzRWuxXKJzYcee9C6R1pmXNJ70fGK5C7YjkutECMdTQtrFPANNKZuugJWM+71pdbVOFQUobc0jyDKA1BjaixTpkFJMpoJoNHEcUctNIZKVt67UGFMDb0oRpRXFAtXBCFzQrgY9KFMLZEW96DkjUGu3sOy7CmhdpjXzrVdmWmh0zSKTBI1rlpqMyn2onC1vGGNaWXFCmQIijaHb60OKDyZILiAfSlSwiZFRIPWuE0jxobyEtbMmjGai1eKMMSw86DgFTJIEUV3pvYvg84pzbA6g0rjXY6YdFiiAa0ZjRAKVBDm5yoMw0+tdtW65dURXaDsOINFBnaiAGjZorqo6zt1fOmjoZpUNNKgzTdCtWNhb60tYTrSqoKFrzpXKwpHCmulKrSVwxR1IgRStDIVUUoGpujx60Llyk4jWhcNXH1/Smwam+NxbJEUVBt6FckkOktkb0skAUS1ezqDR83Kg79jLoTua60U9K7dJ5UQEGmQGAGhRch6UKYAbmK7+yqdSKMFo6edI5fA0Nm4enIa0V8EIp0XiuLcFFTkdwRGNgiNtabvaYcjU4tccVRZn7JvEvRXzR1NSl7CqTt8UzuYFokGaqsiZNwaG8TXIrpssOVFKHpT6E2czUcXNopFia6DTUvYB2uKbnrThMcOYqOJriiam4JjKbRLNjwRpRExAqNA0611hXLGg+RkqL4rmpqKmlRdPWh46DzJVBXc1MExJG9L28SpqbgOpIcFqCgxvvSJfoa7Zeg4jWOMulEig7zzoyPGlKkxmwgMUpIIpG4s0GMCuoFh790LrNRGLulzPIbU5vW5Gm/Wm3dmrY4pEpybFMNiipjlUwjyBHOoazgmJ8qlkMD8qTLxY2K/YcHekgomJozPXUUVLoo9sMVNdrpehQthoK1GmhQoDEVmOfena86FCrSJwFBQHOhQqQ4Lexo9vlQoUWBdgxA0pkBpQoU8OhJiN4UgwoUKsiMjh2okaV2hTiHX+6KLbrtCiugidwUZdq7QoyAHG9HTc0KFIE6hpW2daFClY8RVTQc60KFTKCw2prjD4DQoV0ezn0M8Mxk69Kk8Pt80KFPkEiOrVcahQrM+y4WittQoUwPYrb2oUKFKOf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706563"/>
            <a:ext cx="4762500" cy="3562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2" name="AutoShape 8" descr="data:image/jpeg;base64,/9j/4AAQSkZJRgABAQAAAQABAAD/2wCEAAkGBxQTEhUUExQVFhUXGBQYGBgYGBgdGBcYFhQXFxcVGBcYHCggGBwlGxcVITEhJSkrLi4uFx8zODMsNygtLisBCgoKDg0OGhAQGywkHyQsLCwsLCwsLCwsLCwsLCwsLCwsLCwsLCwsLCwsLCwsLCwsLCwsLCwsLCwsLCwsLCw3LP/AABEIAMIBBAMBIgACEQEDEQH/xAAcAAAABwEBAAAAAAAAAAAAAAAAAgMEBQYHAQj/xAA+EAACAQIEAwcBBQYFBAMAAAABAhEAAwQSITEFQVEGEyJhcYGRoQcyQrHBFCMzUtHwYnKC4fEkkrLCFUOi/8QAGAEAAwEBAAAAAAAAAAAAAAAAAQIDBAD/xAAjEQACAgICAwEBAQEBAAAAAAAAAQIRAyESMRNBUSJhBBQy/9oADAMBAAIRAxEAPwCHsPqBqJke4q69nnVcxQklNTpEpqG0J2iDHlVf7QYfuMXeUCQxYjMB91yG8M7GREjzp/2fvDN3mXwG5kILgyCNRlgEx128QFG6mJVxocdosFkuNCwu46QRO3r+VUvGN4spgjkBOmsx/fWtRx+CzWXB1a0xXzKkyD8EfWs0xbi3eANtTDSQxMEc5KkHpWtu1ZKOiLt4W4A91QuRCqnUTLyBAmTopmprsxjf2fF2LjOpRpVwCZRSSpz8gfxbnSoHGOCxZV8KnxFZyidgT+GNhNHwzWwpktnlcmXLl1mc3M76R71Oxy0fatw4JfF4AEOoKnqU0b6ZPkVn7N3jQCwg5o5TFadxK5+08Itu2rYdyjHy0QT55WQms+uYVFuA22LABdSseIr4gACZjYGpZVoeJOcGxYK5mfxl/FaAMFVHhuZpg6yIq6dmMWe9IOzKR8nT9Kz/AIeoVkgHZBryjQ/U1cMHc/fACJUq2nWTp8xUYSp2UabTQlxPCG3eaDpOnoat3ZLFTbdCdQwI9GWP/Wm3azBaC4BpMex8QP1NM+zWIC3Fk7+E+WxH9K1PtMyIcYi1OMYsJXw+UwBr6T+VNftFtylsMDAdl+QD+Yp/ds/9ewO0gn3TSh27sZsHmGhV7Z+RlajH2c+zJsLjyLomVUIwnKGkssZSCYg6SeVWXs5dVmvM9xge6ZVgBsxKhApn7oywNOU1W2wcsxB0XU/X9aneCYdIJQkMsEgnQiRtWbLpmiCst+GQLaJ1mFiNvP6RU1buuEzzIVVBn+UqAfqRUDasuU8IZojRQSAv8xI2/vpVtxOFEoN5uAmNgEWYOmuqimwuhcq2Z/bSLkKZUNvrsDynyq52r0uIBHjkDoChHtuDVZwdnNf6y5Hw21WgfxV13ZtPISs/SqwrslKx/fxjKCdx0PzvNUPtLeZ70zqFQaaa5ddvMmrrxFPA2o1IXpGwOvqao2KvjvDoZLb9BMmmlVCq72THZ648qmGVbZZVV3PikiczidtJ08qkMXwlbKvdebrMRLndGO5C7ER7iaddnRaKTb+8oyseWus/ANHx5mV6sP8AxAH50IK2NJ6IThaF791lP8Jbagk+GWbMx+Bv6VaeM3QiG4WyqQNRtoDNQnZdO7RoYTde6wMSFCnIkgeSj5pj2k7Qi3hL1hpN1Qy6xqrj7484kUe3YV1RlPEOPM+KZmGtxs7DnBByjzjT4plhMFdxV5kRQWALlcwCrlBJJJ0A853pHGXwt0KFOZMo669Kk+HYdLxZVCZifFHLWfTl51myStl4RIPhnDrsHuk7xmnTJmhYgsV5RJM8oq7/AGfy94JdLOVhmk+Freyn0J+lMeGWb1iRbcrnzAsNCRGvi1IWNCOcCnlgXLUPaPi1UkDkdQNRtUVK2X40jbeI8SsJbJcrlA2MbRtHP0qjXu0yLIw1hUmfHlE+WnKqzw1MznvCzxMlpgnptoOkVcuzmHti2HyxJ8I0gCeRO/8AvV+E3ojzit9kVaXiF0Zu7uMORJC/A00oVbMVba4xKXWQDSOU/eYj3Yj2oV3gf9O/6P4iG+0vhRKDEoCckBo/ljQ/WDVF4SzF2e2SCkMYMEKSBI9yNq1zvhetNbYeB1KmBqSV89htWSWMEFMZlDo5Ugzm2Mt0gQOc6imyRpbJRlZp3Bb4uG2xP8W2bbf57W3uVNZ1214b3d8g7An4Jk+vKrp2MRihQjRXS6hOmxhh7jSle3/Ccyrciep5g6/pFVxyvQGqZkdm+qJcttnKuv3VIAZ1P7stO6ht6b4hfAvqNPfy8qem3bN0i6HyLMhSA0wYy5gRvB2pti8S7C2uRfCsaCIBMmTux1+lK0OmX37OVW9axWEM5Li5xH3pPhffzyEVSOKYY2GyyJIDciyhusaAxuOU1K9k+MLZxtq6gKWyyo4LTo4CMSf83i9hTjt5wbJjL0KTM3AACTlIzsdOQ8WvlXVaO9kVw3EMqlJlLkK22sGVBPQHXzq04S8BlhZMgH231qp8KxJzqdIB2IkGCDBq0YfFFnZoUZjmhBCiTMAcqyvTLR2i94y8t7CMwGURovTKw0n2qm4NcryNCP0NWjg9oXMI+UmRnmYgmJ0qE4jaNthABzKrA+TCtenFGSSakSl26GxttiRDi22npqPI6VJ9okDYO8InQn6g1W+GWi2ISNSIMjou9XDiVotZuAhtUca+h6UYgMmRZtAlPB3rKXygSSgPd5hqYCkx5+dPbXCmtXFFyBmXMokfdI0Jg6TUT3XiIMxJiTzjXTzj6VK2kAK3RbUBQqNBaHhZ1kyCQPwxWfL2aIdE8GKqmsC4QNG/leMpUevOrdbWL2VT4VtsTrzZ9J+tU2y6P3RVY8Qk5iQZYZQARyHzNW42WBuPmGoEdYUHX5JqmFWmJldNFX4RBvrGvi0qyW8Oe9A5oob3LH+pqr9m7Z75SCJBPPmVPKrYrMWcxrlE+UZt6pCPZJsa8SGazJmCbjGOgzN+cVSUhiQRqSIOun8wj+tXnjj5cKRAEhV+TrVSwi5vvDxTpAAWIgyAN9vg10zlTZcuCWQmHA0AOpJ6t1PWKaYl4Z3OgQXGjplBj8hT+0EJVTOwJI2/wyOkg/FNu0du3bw9wkGbngGX7xLcvFy6+U0U1EDTYp2awq28Nb6soY/Gg+PzNZ79q+IVXQAwzIJ6gMxg/T6Vo+EwVzu1khIVRl3bQAGTMT5a1j/2h64i4WbMVbL7LA0j3HzQdU2ht3sqWDhm8bhSVJUkE5iGACiPuzrqelWHhgslLdq1bc3Qzs5k+MgAqAB0hz8VA8GuIWm6rMJJhTGkEAg689duVS/Z24bROUsDtIMESDJnrqfmsM+zbjVqy3YbAmyLb3CrLlDhEKsSG1yNOgI03FMMviVVOUHXLudQd/Pb6UBYJKsogdTGpECafeK6AQAIy7CNhAJ9hrtNPhjtsGeTqhzwPBd40MQoB39OUdTt7zV4Uhf3Sr/CywTGgcTp1MggeoqL4BwNUXvT946zy1jXTTypwUY32edFCEjTVvGwJ/yqT8itUV7Mkn6H1xLa6MVnmWYiSSZIAO0yPau1SMbda47NBiYHoNqFdYNF6wjKrva2D/vE56/iUR56+hqo9teEqbqX1Ed6QrAfzry9TIPtVxu2YAyjxW2zof5lmGX4JHxUZ2strdwhEGRlcbx4dDt1QnbpQ70HohOzOMZLyowIDHLJnTyj4q44/BNcQoToR7g1n3CL5Z0cwoDczoOk9K1CzdDAHaQD8iaGOTWhpRT2YfjuGsLrKoJJJyiCWLbQAJMmoVpW04Ol3OQUZNQqg65ydNT92OQ12rQ/tCw5turCcpzMIA3/ABefQ1nOIwhJBkSTsP76U8+zojRmK+LfPoFGp8O0gbe9aF2vxIxGEweIBh7lmG6yAJH1bSqC13KZiWB06R/WtBw+EF3hDqrrcbDsryoOiuuYqMwH3czf9tKjmUbAsFEg6kgEQdomZ235etWGy+gIkRqfOdCPrVfwhVAwZM5ZQELFgU/FnAEZt4103qf4WkkjmSN9uX6fnWWXZeBd+xeMXvLqIItsJCsZKwYgtG8H4il+0mAYWbRAkpKkyIKySNTptUDwe0beKVMwYFisqZBkQIbnVs4jhma29vXUbcpGo39IrXiVxtGfK/0V7spfHfSR5Drr/wACr2uIJEFd9D771Quz2GuG8oCkhZnyFXZbpGxNNGOifLZlt26lq/d722l0QyLJMKQTDgjmBMHzpgt2GCmdYOvnp/fpT3tPhW7+4dhnMnlJkge4n4pJBmud4ZZ9QT100PtFZsy2aMb0TXDWDPa2ADWxoI2YE+/nWjXMFKmCYgj6VnJUB1hho1vUTG4JO3ttV4QGfCf7/vyqv+eLaexMzVorPZfCk3WYaZRJ9dqt5skqcsEkaxv0ptwfCJZUr1mSRv8ASpKzbTcN8GnX5JpWVjtpimFu2jDqT5wIFQ/Ze3nuAkQszvyEmPyp125vZsQBOiqB7nX9addlsJktXLpBEJAkCPEfvCg3oK7J/AYbVyeTBR5AKJ+paorir58XYsgBwqtcYHWDsDB6Q3zUq9rJbt55GaM7DkX18XQEmJ/5EF2Y/fYjEX1iATbSQJgQNT/omOU+dd2uw1ssOJxTIrMQdATAG59Os1597V4wO10almIIMxBB8WYRrOumm9bH234k9jDwTJcwPbXflrFYjjTnYl4k+PSPUA+Y6UmXURobkIcJwgVhzjc+W8RVg4fgkPiIO4MTtManzgUxwWAXvBGaAFgNE7anT10qxLhWKi3aWXZxz5DlEbzGs+1Yttm7SiWvj6omCykhr+a2Cf5ZEAT5ID8VA8HvBri2NWZomNjMRtsIj5o/aDClAmHiWAz3GHNyI+AP1qf7BcMXO11h4k8KHSDMz+dblHiqMTlydk6qm2pUjwiII5DzHrUPxTGOLU6FrxZo5hCdyeUgAVZeMWhkCT/EOXXYDdn9lBNUq9i/2i5cdZFtfCs7BF0Hz+tUcr6EqhTD3gqgGAd4oVH3VzEmQKFHigmiXHUkbrzBHLz/ADo1y0hTKSOfP+b15U0e0RyNEfCsRIBqnjX0kpP4ZjmaziGtk6BzA666e+xrVMAl0W115D4Oo/OqJxrs/efiFp8p7vQudYldvnStKtba6GB+VRUeLbQ92kiD7SYHv7JV/DE+IzAB3mOWg+KyLE8Na2TIyiYmNPQH0O1by9jMrKdcwI+RFZJ2lsBGyONpjeJ6/SmatBWmVy7lUPkVDmRl1EkZiDmXo2m/manvs7xih72GJZRfsuupkh1VjIGn4SdPKoPEOAsZAuTNLCZcFtJnQQNNK5wJyuKt3BujKwI5xqfpIqaWxpCuLxjBixYm5Hd6wB3WQJA57afrUhgHWAF011gncDXU+X50OK4ELjHDOLaq5ZXyFhE5kED/AAlfikuCodSx0meU75dJ33GnT0qGRforjeizcFsMr23IMAhuvhVtT6CD8VpoYg1lVi1ofFMn48P5VovBOJrdw9tiYOUAz1Xwn6g0+P4DJ9JTMBtoTvXHRd2FNxiFJgGT/e1dBzc596fi0T5Jmb9usNb/AGlw0iVtlNdNiGBEa+XvUfYVrduQywwjwspIV50YDX+gImKsH2hYFjeslBmzK4/7PF+RPxUHwXEshNxUDsmUjeAvPMI1kE+kTU8u9jQ+C1lfEus7ba/iiD51oP7MY+Pyqtdn+Ed6rPttlHTWdJq323cKBEgAVTDyiLlqQ1CuNvrSbPcjVZ9v6U9XFRoRStrEg+Qqzk/hJRX0o+L4Xcu3y7jKhJgcyNoGumnOp+xdyrlG2mnWOVTrWgeQoj4JDuvxSc4+xuEhle4ipRhcEggz5iNfpUJ2IxItYYArqzFj5SB81ZMbg0W25AH3H/8AE1BdnAi4BbjqDlV29cpO/wAUE4N9DVJIq/2kcTFy+ijLlQAeMeGWk+IbVmPf3CLQZvBbzhAQAQHOYk6bz16VIdseKOzOZ6z6mk+zWEZntkznJ06Tuv3oGvU1DM10imJPkWrgfDgwDNqxDADY5hprO2vvptVj7N4W0LjXIOWwpZzyLAHIB7Zj/wBtRWGYmSZBcklj5kzr5nnUniP3GCtIdHvlrjdQpMj/ANBSYYpy2WzypaGFgtiHd3mSSfroJ+K0XBcPVLaoBoo953J9aqnZnh+uY6ga+UjarJxLixtWy2WW0CjqzaKPn8q1K3tGVtLQ0vYQ4h7qy2VP3Yad2aC4+IU+pqC7R2LeDshFMsxk+SgyR6k/lVu4OFtWVRjJAlj1ZjLH3JNUjj+LN+7cCsTbJACxocsgHXadfk0yv2Ck+iKsXMwkwD06V2pzhHCVNvx3FQydDOvnpQrrK0XskbUicWNo0HOoHsvxI3sMi3JFxFWZ3ZTIR5O/3SJ8qdkacyZPx6etdjSkrI5G4uiRbGAESv5Vx8ah5EUwInzM0k7kafWrLFEnzZIlgdmqn9uuHTDDUmZjc+dTpvfHWm+Pw3epAGoOnvyo+OjlIycp4SCIaYB9NCMsemtTnZzhDX765gFVFElBGwgerETJ60pxDhDpdE2yxBZYM/iUgGPKQfUVe+y/DO5WWUEsoEH8IqSjTtlJS0VP7ROHLaNsgkqyBRO5ZFC6+cZKp74l4LKFUSSQJgR+Ffbz5Vp/2g8P73CyAc1shv8ASdG/Q+1ZxggD3iwoChScx8QlgPByJkjltNZs8f1ZTDK0S2FOoykkQN9DMayOW9XfsjhG7pgwIh8w80ZQQfnN81UuBYPPctpmkZjrE8wdeu1aqLWVQFA03iuw3dobK1VDVsEd5FJtaK66g0+w/i5j056U5nlEir+Rrsh40+iodrcIb1kQfErT7ERVRwWCuZwqqyzIIJkqF8LSRG5zaR81rD4ZDusUivDLe4AHoKnLjJlIqSCcAwmRAPf8qXx0JqSFHUmAPeiXcUiBzmAFsS0bgZc2o321isH7S9uLmPvGZWyv8NNdBmjvLnLMfpt1kTnW0dRttvi9ksE722znQKHUn0gGlsqtt9KwbhXECNbc5gSM40idCB7aVOdmuKYpMTZXD5TbuXVt3Ax+8N2ZF/wgHxfpUY/6f1TQ3hbWjYDZAG5+aIjsDCkkeZpdrE86btbOy1si0+yLTXQjxY3BYunSO7f6qdaqeIxxtcOFufvEjNP4Zk+vIe9WHjeLZMPeMkAW316eE1Q+02KBW2pLFlUSTGWbgzn31j2FBqnbCpWqKTasi7cZSyAhWc52ADQdVA/E0kAKKneHo0jMc0EBTJJ+7CiTyAGnSBUIuAAvKSVeI1UyuqzEnpMHzmrj2a0OaYPi5dZWI9KxZHs1YV7HWFsZmS0Z8RA9id/iTUhxG0+KxZVJK28qTyAG8n1n4FPOy2DNzEF2WAi//ptB+tXK1gwCSAAT9fWrY0lETM3zEsHgEtIFWonFjvMXbtDa0pusehaVQev3jU84Yfhn3qNwOA7o3HzFnutmcmNOiiOQGlVXxERp2luizaOurDKPVh+gn6VWMAjZVltdYGsLtJHUmJ9672hxjYjErbTUKcq9WY7wJ1n9KNhEmc3hMxpIgTt5U40IpbQ7UkSCOf0oVP4PhYuKHcmT16DQflQpBuSMZ7Kce/ZsSLzZgulu4u/ggA78h94R0rchhQ2x0MEEbEHWRWFtkS4txlDhQWKsSJ30JH51qH2X8a/aMGEM5rWg81O2vlt6ZetZ8U3HRTNBS2WUcOB1zV29wqdj6U8VYpwhq/lkiPjiQT8KcbAGm72GXcGrQp1olxqaP+mXTQrwr0V1HG+WTvJAn53ol+6x6/1qbZta53K9Kp5l8E8RXsddLW3VvulSvyIrLr1iC2ZgIBK+FiWfksL1PM6eu1bc+CnlUcOzNnPnIlp0/wBqTJwmhoKUWV/sHwllAuMIJmB0Bq+W1kU3S2F0UR1pcPFLSS0O3YxxmHjbTntr89KaKXA3P1qWBJ5UAlOstaYvjItcc6883kdapfaDt1fIu27dvuiGKZiwnTmBEgnrRftC7WBC+Gw7i3cRWa650mACLNswfGZ3jynesxwnE2F1kvQzhpnMHDTDQx2feDUM801+UNCLXbC8dx95jnly86g6yoXRs+aSZ0iOVQRxly2CUbRlAYLmgBtRbaQJIaCRqJjWra2JzKEJLKJgaQM0THwKLc4cl1SkTGwB21BYA6hS0AEx0rOsiWmh6EOzGBa7bZFJAESRGYzuB71pH2e8HRLkm22a2Gg3IL5jAlQNFGUsOutVTsZwO/Lqo7pUgjNrOZmIXMu5Cga1pXC1NlCSwzGC7QBOmmp5f1rseDJkyclXHs0vNihg4r/0yzpqDXMsazVGTtCMReKi74RomkAtz1G50EEgCDVmw/EGyLm1036jkavjyc8jgl17M0oKONTbCdo79sWSLsZWKhupAOYxBHSsk49ie8OaJEhpB11J5T08jEDbna+1/Gc7ZVJVRIPvofURVV7wrcTIQoUMM4BbwsMpOU76E7darN8Y0Sj+nYMFhAyydPCAqwI31kzp7dasuFwuRSAMuYjTQ/d849elRXBcE9wqApInKeg9a0rAdn0W0A4kjf0nUe9ZVByZrUlBDbgto27YHNtT+n0qWXGsABNKlkY8q6MKvStqcUqaMTTk7sAxzHkPeovtFxkJaOUeNvCPKd/epRsKDtUNxjgFy8VAYKoMmZMkDf8AP5opQqxbadFQ4ZYzXQXJJgAc41kbdKu/DuCAL4/YDfXmfOjcN4StoyFk/wAx39ulTC0HropyOARoNhXKOEmhUh9nmX/5AZGMTlXKI6gmRA51ZexnGHw19WBPdf8A2cxDDxx6QD7CqXhSqFmBDCSOUDUTM76VK4O4WVgNmBEz+EciOtZG6dmuP6VHpJDIBGoIBHodqMtzrVH+zLjBfDmw5Jez9UJ0I9NqtmJJIgHLPOtUP1syyuLodm6QJiemtF72RtFQ6PeFxoIeTOsc/iKdW7txmg28uusGq+KifkHpUTSiLrr/AM01u2gdCaPYMaCSOtK1oZPY5Fdy+dIlz01ovenlScWNY4yVwLrQWhuaUIVhXC5ExFdyUjfbKpJIVQJk6AAbkk7CmQGY39qnZq7butiUtfumMs6lmJdjmlwT4I2EaaDnpWXLhLl11ydWC6iZUFmnmIE6kVqnbf7UbtxruFwiILYJR7p8WcbEKNgDtOsisvxWBYEkLmGnKOUnapOSTCmN7iMmryQdjm8J+KsHDceAF/CsDwmRrz1CnSm/BsbZS/aYo9yBmKgAEXNcq+MMGAOU5ojyrU/sx7J2TN+863rm/dZRktlp3/n9YipyipafZxW8LxBQYmG05wR03ANLcSxV65PeObgZk0cAiFkDKIhY30306Vq+L7I4K6ZfDJPUSpn1Uij8L7KYSy2dLWvLMzMB5gMSAaT/AJ5LpjWindj+yb3CLtwQggqDMsRqD/lH1q43MKw3+RtU9NFU1rwPxKkieSPIy/tPwIswYtIGYrAMTpv6wB7U1s8OlQqpmJPJROsakgSYjrzPWtTu4VW3AoiYQLooAHkKrLjLZONxIXs7wbuQCTLka9B5fAA9qstpdKbraIpS28Gg6S0HY1u4IEyNPKufsQA0JNOb1yDpTcXP+aKlP6dxj8Ezh2X7poftVwcppUOTrSguiaLk/asHFehr+3dVpQYtSI2mnWh5CiXMGk7R6UvKPsbixMCdZoUDgujfShQuIf0eYMOo3MAc83+LbfSpnAor2DdXu8isEykxccxqQu+UdfOoPjN+2bzPattbtGItm4WYCNZMA9a5w/ikuSUVvCyyZAQEgllAP3tI571mlE0QZduz/epftXM2ScttjMZUaAfQazW04W1CAZgyxo3XzBrCLZa4GIMBFzMWYAZRAgSdTqNN61TsDx1cRZW3kW21pFgBpDLJUuOY8QMg+R50+LJX59Ayxv8ARaVApniuKBN0ceen9adExRYneI/v5rRGu2Z3foaWcejn10k7fNPQyx4YopwVsicselC1ggNtKLcH0CpLsF7DZ1AkiDI+KZ2+H3U+6/XTlUomgpriMYV0jX6U0ZS6QrS7YXD4h1BD6n6nr5U4t3xvOpiR0NRH7Rrm3+lEW5JJEx1p3hTAsjRPW7oJ0M0hxkWzZui8QLRRw5OgCEHNr6VBcQ4rbsW2u3GhVEkgEnoAAOdZb28+098RZGHwi3UzFs7MFLMoBGVQCdDqT6VDJj4lITbKjcsoLlw4dWFvxXEDEFu5zFBcPnM6HaRS1rHKilSrZtSJ3lojMDuIk+4pn2e4DicVd/Z8LbFzI4drhDIAIA8bGCq76bnWK2fgX2W2LYz4tjiLp1MEpbX/AAqAczADSWPLlWWWHk7KWkZPgceqnM8KDqdOkjQTrJUVYeC9vTaxKXEU90SouZjLOpjvNQBqDLD0FaXxrsHgr9jultLYZVIt3LYhlkag/wA6nmDWIcSwFzBXruFvopcRkYloWWU97aEwcwULrt6ileBRd+wqVnpmxcDKGUypAIPIg6gij+c1UPsk4mL2BCM0taYp/pPiT2gkf6at7rOgrRCSkhWqFAdK76UjsK6tzSjR1i5FcY0VBQZ6FBs4z0Rjp60QrJmjMvIU6VCNiOppJkM07yRSZ1O9OpCNCYU0tbih3cedDLpQbDQqqga0pmJ5Uki9aWnSpsokdFCihRQpaCYP267GlGa7ZSVafCOR3yem8esVV+EYW1bm46gsp1UkldI0OUgwZr0pf4erAggQQQa88/aF2fu8PxTQM1hxmR+ZBPiQn+YGPaKfIlLaFha7GFlrmVghzDfXaTrtz/2rW/sjw3/TksIcNoecEbHqN6ybhfES2VYRTosTAOYgCSdOY12Fa39mNz93dAWAtzLvOw11+ajjjci05LiaF5b0k60bNMQa61W6I2mC2tHJgUVPWjmlYwjFca0D96D6inGXnSN5dN6ZSYriJdzbjQD8qZ4jh07GR0nSnqLO9KwKdZHERwTKN2n7GnGLlNy/bjQZCCsTMEHcaCq/h/sQhlc4q4ImYAVjPQgmNDFayY5Ej0rknqa6U+QUqK3wfs2MLb7uyoUbkkyzNtmZjqTT0m8AYG0b6j61Lkda7NMsv8QrxlfvcTdQSU2BJjy10rDu01viWPuF7uFuH94FtsLbAqpzsLYOkrBktH4RrXo2BvA+NqL3QP8AuZpZuMv4GKaK39nfAThcIitAuMAbg0lTGikjciTPmTyq1LNEW3G1LqvWpulpFNvsIVohFK3GpHMR71yAzsxQVaEa0LxjaiA4aDHSiLdOo6712KatnWC22tHKCk3SD/SuhiK5r4AUCf3+lKGihp3pQDSKmx0EK1wp80YGj8q6wieShRiK7XWdQ3mai+0XBLWLsm1eGm6nmrQYYUrZvEfi1owxLEmr+N2Q8iMmxHYzE4bv7Fnubq3lUM0QwXNmEZtjIrQuyPCBh8OiFArGGYKWImAN21O0+9S4xXlNLC6G23rqr0HlYuh57CjMZGlJ8q6D0pasZBkWjZq4NOcedJs9JQ1ioueddJ5ikY51x7ZijxQOQqbdFcxRVJpVYiu6O7OIPKhNHzzzojXNaHYQ5NGUADWkip3iiXTMUKDYo4kdAKKq8q6DtFcYGaIGK5dPOk8xrpPzRWuxXKJzYcee9C6R1pmXNJ70fGK5C7YjkutECMdTQtrFPANNKZuugJWM+71pdbVOFQUobc0jyDKA1BjaixTpkFJMpoJoNHEcUctNIZKVt67UGFMDb0oRpRXFAtXBCFzQrgY9KFMLZEW96DkjUGu3sOy7CmhdpjXzrVdmWmh0zSKTBI1rlpqMyn2onC1vGGNaWXFCmQIijaHb60OKDyZILiAfSlSwiZFRIPWuE0jxobyEtbMmjGai1eKMMSw86DgFTJIEUV3pvYvg84pzbA6g0rjXY6YdFiiAa0ZjRAKVBDm5yoMw0+tdtW65dURXaDsOINFBnaiAGjZorqo6zt1fOmjoZpUNNKgzTdCtWNhb60tYTrSqoKFrzpXKwpHCmulKrSVwxR1IgRStDIVUUoGpujx60Llyk4jWhcNXH1/Smwam+NxbJEUVBt6FckkOktkb0skAUS1ezqDR83Kg79jLoTua60U9K7dJ5UQEGmQGAGhRch6UKYAbmK7+yqdSKMFo6edI5fA0Nm4enIa0V8EIp0XiuLcFFTkdwRGNgiNtabvaYcjU4tccVRZn7JvEvRXzR1NSl7CqTt8UzuYFokGaqsiZNwaG8TXIrpssOVFKHpT6E2czUcXNopFia6DTUvYB2uKbnrThMcOYqOJriiam4JjKbRLNjwRpRExAqNA0611hXLGg+RkqL4rmpqKmlRdPWh46DzJVBXc1MExJG9L28SpqbgOpIcFqCgxvvSJfoa7Zeg4jWOMulEig7zzoyPGlKkxmwgMUpIIpG4s0GMCuoFh790LrNRGLulzPIbU5vW5Gm/Wm3dmrY4pEpybFMNiipjlUwjyBHOoazgmJ8qlkMD8qTLxY2K/YcHekgomJozPXUUVLoo9sMVNdrpehQthoK1GmhQoDEVmOfena86FCrSJwFBQHOhQqQ4Lexo9vlQoUWBdgxA0pkBpQoU8OhJiN4UgwoUKsiMjh2okaV2hTiHX+6KLbrtCiugidwUZdq7QoyAHG9HTc0KFIE6hpW2daFClY8RVTQc60KFTKCw2prjD4DQoV0ezn0M8Mxk69Kk8Pt80KFPkEiOrVcahQrM+y4WittQoUwPYrb2oUKFKOf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706563"/>
            <a:ext cx="4762500" cy="3562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4" name="Picture 10" descr="https://encrypted-tbn0.gstatic.com/images?q=tbn:ANd9GcTKzJnQ7LGpTGkM1zwrAIHciq-JWNeeWGeElFkM5fu-3v4FLUaX_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3429000"/>
            <a:ext cx="1724409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2" descr="http://matchbin-assets.s3.amazonaws.com/public/sites/543/assets/CYJK_mud_run_1_05_18_1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l="11944" r="34722"/>
          <a:stretch>
            <a:fillRect/>
          </a:stretch>
        </p:blipFill>
        <p:spPr bwMode="auto">
          <a:xfrm>
            <a:off x="5943600" y="914401"/>
            <a:ext cx="2418271" cy="32042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96" name="Picture 12" descr="http://imgc.allpostersimages.com/images/P-473-488-90/26/2625/3C8MD00Z/posters/skip-brown-back-country-skiiers-trudge-uphill-in-a-straight-line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86200" y="3048000"/>
            <a:ext cx="2305049" cy="307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398</Words>
  <Application>Microsoft Office PowerPoint</Application>
  <PresentationFormat>On-screen Show (4:3)</PresentationFormat>
  <Paragraphs>73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st</cp:lastModifiedBy>
  <cp:revision>26</cp:revision>
  <dcterms:created xsi:type="dcterms:W3CDTF">2013-09-20T22:58:17Z</dcterms:created>
  <dcterms:modified xsi:type="dcterms:W3CDTF">2013-12-11T14:02:49Z</dcterms:modified>
</cp:coreProperties>
</file>